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5"/>
  </p:notesMasterIdLst>
  <p:handoutMasterIdLst>
    <p:handoutMasterId r:id="rId56"/>
  </p:handoutMasterIdLst>
  <p:sldIdLst>
    <p:sldId id="327" r:id="rId5"/>
    <p:sldId id="330" r:id="rId6"/>
    <p:sldId id="331" r:id="rId7"/>
    <p:sldId id="332" r:id="rId8"/>
    <p:sldId id="333" r:id="rId9"/>
    <p:sldId id="298" r:id="rId10"/>
    <p:sldId id="262" r:id="rId11"/>
    <p:sldId id="263" r:id="rId12"/>
    <p:sldId id="299" r:id="rId13"/>
    <p:sldId id="302" r:id="rId14"/>
    <p:sldId id="264" r:id="rId15"/>
    <p:sldId id="334" r:id="rId16"/>
    <p:sldId id="266" r:id="rId17"/>
    <p:sldId id="265" r:id="rId18"/>
    <p:sldId id="335" r:id="rId19"/>
    <p:sldId id="276" r:id="rId20"/>
    <p:sldId id="303" r:id="rId21"/>
    <p:sldId id="293" r:id="rId22"/>
    <p:sldId id="277"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18" r:id="rId43"/>
    <p:sldId id="319" r:id="rId44"/>
    <p:sldId id="321" r:id="rId45"/>
    <p:sldId id="322" r:id="rId46"/>
    <p:sldId id="323" r:id="rId47"/>
    <p:sldId id="324" r:id="rId48"/>
    <p:sldId id="288" r:id="rId49"/>
    <p:sldId id="289" r:id="rId50"/>
    <p:sldId id="320" r:id="rId51"/>
    <p:sldId id="274" r:id="rId52"/>
    <p:sldId id="275"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85043" autoAdjust="0"/>
  </p:normalViewPr>
  <p:slideViewPr>
    <p:cSldViewPr snapToGrid="0" snapToObjects="1">
      <p:cViewPr varScale="1">
        <p:scale>
          <a:sx n="54" d="100"/>
          <a:sy n="54" d="100"/>
        </p:scale>
        <p:origin x="1456" y="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7E0E85-0874-4C33-8486-AA7E1C8D7596}" type="doc">
      <dgm:prSet loTypeId="urn:microsoft.com/office/officeart/2005/8/layout/vList6" loCatId="process" qsTypeId="urn:microsoft.com/office/officeart/2005/8/quickstyle/3d2" qsCatId="3D" csTypeId="urn:microsoft.com/office/officeart/2005/8/colors/colorful4" csCatId="colorful" phldr="1"/>
      <dgm:spPr/>
      <dgm:t>
        <a:bodyPr/>
        <a:lstStyle/>
        <a:p>
          <a:endParaRPr lang="en-ID"/>
        </a:p>
      </dgm:t>
    </dgm:pt>
    <dgm:pt modelId="{999EA46B-6BE5-45DC-A099-B608A2DC9779}">
      <dgm:prSet phldrT="[Text]"/>
      <dgm:spPr/>
      <dgm:t>
        <a:bodyPr/>
        <a:lstStyle/>
        <a:p>
          <a:r>
            <a:rPr lang="en-US" dirty="0"/>
            <a:t>SpaceX API</a:t>
          </a:r>
          <a:endParaRPr lang="en-ID" dirty="0"/>
        </a:p>
      </dgm:t>
    </dgm:pt>
    <dgm:pt modelId="{B290FAB5-4535-4F91-B773-F63A75EC005C}" type="parTrans" cxnId="{2076470F-C1C1-40E2-862A-00CAA0DD8B74}">
      <dgm:prSet/>
      <dgm:spPr/>
      <dgm:t>
        <a:bodyPr/>
        <a:lstStyle/>
        <a:p>
          <a:endParaRPr lang="en-ID"/>
        </a:p>
      </dgm:t>
    </dgm:pt>
    <dgm:pt modelId="{2314FFAB-A688-461B-AA3A-36D4E6B5C633}" type="sibTrans" cxnId="{2076470F-C1C1-40E2-862A-00CAA0DD8B74}">
      <dgm:prSet/>
      <dgm:spPr/>
      <dgm:t>
        <a:bodyPr/>
        <a:lstStyle/>
        <a:p>
          <a:endParaRPr lang="en-ID"/>
        </a:p>
      </dgm:t>
    </dgm:pt>
    <dgm:pt modelId="{4C18DCD6-E90F-4E01-B943-26544467E8B5}">
      <dgm:prSet phldrT="[Text]"/>
      <dgm:spPr/>
      <dgm:t>
        <a:bodyPr/>
        <a:lstStyle/>
        <a:p>
          <a:r>
            <a:rPr lang="en-US" dirty="0"/>
            <a:t>Get request to SpaceX API</a:t>
          </a:r>
          <a:endParaRPr lang="en-ID" dirty="0"/>
        </a:p>
      </dgm:t>
    </dgm:pt>
    <dgm:pt modelId="{9EA20EDC-1AD8-407D-A482-54C71A3A15BC}" type="parTrans" cxnId="{C3E01CA3-82B9-4EBC-9700-F35D40A4426D}">
      <dgm:prSet/>
      <dgm:spPr/>
      <dgm:t>
        <a:bodyPr/>
        <a:lstStyle/>
        <a:p>
          <a:endParaRPr lang="en-ID"/>
        </a:p>
      </dgm:t>
    </dgm:pt>
    <dgm:pt modelId="{9D57E943-D446-4BE4-870C-1D08E88F4A23}" type="sibTrans" cxnId="{C3E01CA3-82B9-4EBC-9700-F35D40A4426D}">
      <dgm:prSet/>
      <dgm:spPr/>
      <dgm:t>
        <a:bodyPr/>
        <a:lstStyle/>
        <a:p>
          <a:endParaRPr lang="en-ID"/>
        </a:p>
      </dgm:t>
    </dgm:pt>
    <dgm:pt modelId="{157D85D4-61B4-445C-A0AB-767FA03EF83E}">
      <dgm:prSet phldrT="[Text]"/>
      <dgm:spPr/>
      <dgm:t>
        <a:bodyPr/>
        <a:lstStyle/>
        <a:p>
          <a:r>
            <a:rPr lang="en-US" dirty="0"/>
            <a:t>Use function call to response content as JSON</a:t>
          </a:r>
          <a:endParaRPr lang="en-ID" dirty="0"/>
        </a:p>
      </dgm:t>
    </dgm:pt>
    <dgm:pt modelId="{6F614F91-970B-465C-AE8C-9ACE7AF51A13}" type="parTrans" cxnId="{357A2B51-7C75-470E-8BC7-DC28CE9CC91D}">
      <dgm:prSet/>
      <dgm:spPr/>
      <dgm:t>
        <a:bodyPr/>
        <a:lstStyle/>
        <a:p>
          <a:endParaRPr lang="en-ID"/>
        </a:p>
      </dgm:t>
    </dgm:pt>
    <dgm:pt modelId="{86AB276B-656B-49CF-B78E-CE37EF7BFBA5}" type="sibTrans" cxnId="{357A2B51-7C75-470E-8BC7-DC28CE9CC91D}">
      <dgm:prSet/>
      <dgm:spPr/>
      <dgm:t>
        <a:bodyPr/>
        <a:lstStyle/>
        <a:p>
          <a:endParaRPr lang="en-ID"/>
        </a:p>
      </dgm:t>
    </dgm:pt>
    <dgm:pt modelId="{12F84DBD-88C2-4AA2-9152-A33FBC424242}">
      <dgm:prSet phldrT="[Text]"/>
      <dgm:spPr/>
      <dgm:t>
        <a:bodyPr/>
        <a:lstStyle/>
        <a:p>
          <a:r>
            <a:rPr lang="en-US" dirty="0"/>
            <a:t>Web Scraping</a:t>
          </a:r>
          <a:endParaRPr lang="en-ID" dirty="0"/>
        </a:p>
      </dgm:t>
    </dgm:pt>
    <dgm:pt modelId="{D312BBC2-1303-4720-A19E-34E204E9F33F}" type="parTrans" cxnId="{3DE5E59F-FD0E-408E-927B-4351662644BE}">
      <dgm:prSet/>
      <dgm:spPr/>
      <dgm:t>
        <a:bodyPr/>
        <a:lstStyle/>
        <a:p>
          <a:endParaRPr lang="en-ID"/>
        </a:p>
      </dgm:t>
    </dgm:pt>
    <dgm:pt modelId="{17D0C790-4C3B-4A76-9B0E-1334E56CE489}" type="sibTrans" cxnId="{3DE5E59F-FD0E-408E-927B-4351662644BE}">
      <dgm:prSet/>
      <dgm:spPr/>
      <dgm:t>
        <a:bodyPr/>
        <a:lstStyle/>
        <a:p>
          <a:endParaRPr lang="en-ID"/>
        </a:p>
      </dgm:t>
    </dgm:pt>
    <dgm:pt modelId="{6982462B-0809-4AFB-82B4-B5A25EAF6A76}">
      <dgm:prSet phldrT="[Text]"/>
      <dgm:spPr/>
      <dgm:t>
        <a:bodyPr/>
        <a:lstStyle/>
        <a:p>
          <a:r>
            <a:rPr lang="en-US" dirty="0"/>
            <a:t>Conduct web scraping from Wikipedia for Falcon 9 launch report using </a:t>
          </a:r>
          <a:r>
            <a:rPr lang="en-US" dirty="0" err="1"/>
            <a:t>BeautifulSoup</a:t>
          </a:r>
          <a:r>
            <a:rPr lang="en-US" dirty="0"/>
            <a:t> Library</a:t>
          </a:r>
          <a:endParaRPr lang="en-ID" dirty="0"/>
        </a:p>
      </dgm:t>
    </dgm:pt>
    <dgm:pt modelId="{25960A34-CCE8-4BDE-BA0F-A8FC150FD5BB}" type="parTrans" cxnId="{22066A4D-3715-46D3-8A6A-0F8CE413CAEE}">
      <dgm:prSet/>
      <dgm:spPr/>
      <dgm:t>
        <a:bodyPr/>
        <a:lstStyle/>
        <a:p>
          <a:endParaRPr lang="en-ID"/>
        </a:p>
      </dgm:t>
    </dgm:pt>
    <dgm:pt modelId="{14F5B7E4-8E3A-40C7-A8E1-CDC6E7DE0470}" type="sibTrans" cxnId="{22066A4D-3715-46D3-8A6A-0F8CE413CAEE}">
      <dgm:prSet/>
      <dgm:spPr/>
      <dgm:t>
        <a:bodyPr/>
        <a:lstStyle/>
        <a:p>
          <a:endParaRPr lang="en-ID"/>
        </a:p>
      </dgm:t>
    </dgm:pt>
    <dgm:pt modelId="{98F61FC5-D027-41E6-B364-BB9AF7A17127}">
      <dgm:prSet phldrT="[Text]"/>
      <dgm:spPr/>
      <dgm:t>
        <a:bodyPr/>
        <a:lstStyle/>
        <a:p>
          <a:r>
            <a:rPr lang="en-US" dirty="0"/>
            <a:t>Launch record extracted to HTML</a:t>
          </a:r>
          <a:endParaRPr lang="en-ID" dirty="0"/>
        </a:p>
      </dgm:t>
    </dgm:pt>
    <dgm:pt modelId="{A3259001-8306-41B0-B1F7-53497CDB4E8C}" type="parTrans" cxnId="{EFC0496B-C610-4998-935A-AC3AF64F11CE}">
      <dgm:prSet/>
      <dgm:spPr/>
      <dgm:t>
        <a:bodyPr/>
        <a:lstStyle/>
        <a:p>
          <a:endParaRPr lang="en-ID"/>
        </a:p>
      </dgm:t>
    </dgm:pt>
    <dgm:pt modelId="{180C47AE-150E-47A8-B9D9-4E10D070FC3F}" type="sibTrans" cxnId="{EFC0496B-C610-4998-935A-AC3AF64F11CE}">
      <dgm:prSet/>
      <dgm:spPr/>
      <dgm:t>
        <a:bodyPr/>
        <a:lstStyle/>
        <a:p>
          <a:endParaRPr lang="en-ID"/>
        </a:p>
      </dgm:t>
    </dgm:pt>
    <dgm:pt modelId="{24C87E10-470E-4740-8231-F83A508224B8}">
      <dgm:prSet phldrT="[Text]"/>
      <dgm:spPr/>
      <dgm:t>
        <a:bodyPr/>
        <a:lstStyle/>
        <a:p>
          <a:r>
            <a:rPr lang="en-US" dirty="0" err="1"/>
            <a:t>json_normalize</a:t>
          </a:r>
          <a:r>
            <a:rPr lang="en-US" dirty="0"/>
            <a:t> to turn data into </a:t>
          </a:r>
          <a:r>
            <a:rPr lang="en-US" dirty="0" err="1"/>
            <a:t>dataframe</a:t>
          </a:r>
          <a:endParaRPr lang="en-ID" dirty="0"/>
        </a:p>
      </dgm:t>
    </dgm:pt>
    <dgm:pt modelId="{A4500170-F153-4D0D-9DF9-07EC29BD0043}" type="parTrans" cxnId="{15A684A1-FA18-405E-9C87-E8CFBC36D3D2}">
      <dgm:prSet/>
      <dgm:spPr/>
      <dgm:t>
        <a:bodyPr/>
        <a:lstStyle/>
        <a:p>
          <a:endParaRPr lang="en-ID"/>
        </a:p>
      </dgm:t>
    </dgm:pt>
    <dgm:pt modelId="{62E3170C-D80D-4DCF-A89F-EB92492166D8}" type="sibTrans" cxnId="{15A684A1-FA18-405E-9C87-E8CFBC36D3D2}">
      <dgm:prSet/>
      <dgm:spPr/>
      <dgm:t>
        <a:bodyPr/>
        <a:lstStyle/>
        <a:p>
          <a:endParaRPr lang="en-ID"/>
        </a:p>
      </dgm:t>
    </dgm:pt>
    <dgm:pt modelId="{ACAD8795-1EE4-428A-9AD6-C6B6DD0B89EF}">
      <dgm:prSet phldrT="[Text]"/>
      <dgm:spPr/>
      <dgm:t>
        <a:bodyPr/>
        <a:lstStyle/>
        <a:p>
          <a:r>
            <a:rPr lang="en-US" dirty="0"/>
            <a:t>Cleaning data &amp; handling missing values</a:t>
          </a:r>
          <a:endParaRPr lang="en-ID" dirty="0"/>
        </a:p>
      </dgm:t>
    </dgm:pt>
    <dgm:pt modelId="{526228F3-7E0A-4197-8E05-2DD0ACB7CAC7}" type="parTrans" cxnId="{946DC4B4-A00F-46E9-A9A7-2C74F2BD8159}">
      <dgm:prSet/>
      <dgm:spPr/>
      <dgm:t>
        <a:bodyPr/>
        <a:lstStyle/>
        <a:p>
          <a:endParaRPr lang="en-ID"/>
        </a:p>
      </dgm:t>
    </dgm:pt>
    <dgm:pt modelId="{DBEE5705-5F06-477C-B308-FA0373C2637B}" type="sibTrans" cxnId="{946DC4B4-A00F-46E9-A9A7-2C74F2BD8159}">
      <dgm:prSet/>
      <dgm:spPr/>
      <dgm:t>
        <a:bodyPr/>
        <a:lstStyle/>
        <a:p>
          <a:endParaRPr lang="en-ID"/>
        </a:p>
      </dgm:t>
    </dgm:pt>
    <dgm:pt modelId="{111C0D7E-BDF0-49BB-BB0F-0C4B085BF68F}">
      <dgm:prSet phldrT="[Text]"/>
      <dgm:spPr/>
      <dgm:t>
        <a:bodyPr/>
        <a:lstStyle/>
        <a:p>
          <a:r>
            <a:rPr lang="en-US" dirty="0"/>
            <a:t>Parse the table</a:t>
          </a:r>
          <a:endParaRPr lang="en-ID" dirty="0"/>
        </a:p>
      </dgm:t>
    </dgm:pt>
    <dgm:pt modelId="{706903D6-6A55-4800-9650-985CA2FF0002}" type="parTrans" cxnId="{73E355E4-F4E5-4B79-82AF-68B3DC995914}">
      <dgm:prSet/>
      <dgm:spPr/>
      <dgm:t>
        <a:bodyPr/>
        <a:lstStyle/>
        <a:p>
          <a:endParaRPr lang="en-ID"/>
        </a:p>
      </dgm:t>
    </dgm:pt>
    <dgm:pt modelId="{1F84BC79-CDA8-48AA-AFC7-5B8F240EA630}" type="sibTrans" cxnId="{73E355E4-F4E5-4B79-82AF-68B3DC995914}">
      <dgm:prSet/>
      <dgm:spPr/>
      <dgm:t>
        <a:bodyPr/>
        <a:lstStyle/>
        <a:p>
          <a:endParaRPr lang="en-ID"/>
        </a:p>
      </dgm:t>
    </dgm:pt>
    <dgm:pt modelId="{64319157-0530-407B-BF54-068A45E91039}">
      <dgm:prSet phldrT="[Text]"/>
      <dgm:spPr/>
      <dgm:t>
        <a:bodyPr/>
        <a:lstStyle/>
        <a:p>
          <a:r>
            <a:rPr lang="en-US" dirty="0"/>
            <a:t>Convert into </a:t>
          </a:r>
          <a:r>
            <a:rPr lang="en-US" dirty="0" err="1"/>
            <a:t>dataframe</a:t>
          </a:r>
          <a:endParaRPr lang="en-ID" dirty="0"/>
        </a:p>
      </dgm:t>
    </dgm:pt>
    <dgm:pt modelId="{D590254B-24C1-43B2-9640-3FBC353B8AA6}" type="parTrans" cxnId="{612067B2-2341-4485-95F3-C0EE18D7A76C}">
      <dgm:prSet/>
      <dgm:spPr/>
      <dgm:t>
        <a:bodyPr/>
        <a:lstStyle/>
        <a:p>
          <a:endParaRPr lang="en-ID"/>
        </a:p>
      </dgm:t>
    </dgm:pt>
    <dgm:pt modelId="{787798A9-3A3A-44B6-BE9B-4ACF88CCEFEE}" type="sibTrans" cxnId="{612067B2-2341-4485-95F3-C0EE18D7A76C}">
      <dgm:prSet/>
      <dgm:spPr/>
      <dgm:t>
        <a:bodyPr/>
        <a:lstStyle/>
        <a:p>
          <a:endParaRPr lang="en-ID"/>
        </a:p>
      </dgm:t>
    </dgm:pt>
    <dgm:pt modelId="{84D32BAC-11A3-4DBA-87D4-6E1BA730FBFC}" type="pres">
      <dgm:prSet presAssocID="{8B7E0E85-0874-4C33-8486-AA7E1C8D7596}" presName="Name0" presStyleCnt="0">
        <dgm:presLayoutVars>
          <dgm:dir/>
          <dgm:animLvl val="lvl"/>
          <dgm:resizeHandles/>
        </dgm:presLayoutVars>
      </dgm:prSet>
      <dgm:spPr/>
    </dgm:pt>
    <dgm:pt modelId="{2866F722-D7FF-41B4-9F13-148BA01ED83F}" type="pres">
      <dgm:prSet presAssocID="{999EA46B-6BE5-45DC-A099-B608A2DC9779}" presName="linNode" presStyleCnt="0"/>
      <dgm:spPr/>
    </dgm:pt>
    <dgm:pt modelId="{143EF3BF-D489-4D16-B2A8-3FFB16435E7D}" type="pres">
      <dgm:prSet presAssocID="{999EA46B-6BE5-45DC-A099-B608A2DC9779}" presName="parentShp" presStyleLbl="node1" presStyleIdx="0" presStyleCnt="2">
        <dgm:presLayoutVars>
          <dgm:bulletEnabled val="1"/>
        </dgm:presLayoutVars>
      </dgm:prSet>
      <dgm:spPr/>
    </dgm:pt>
    <dgm:pt modelId="{4A689CCA-F743-4D88-BC93-2689A1D84B29}" type="pres">
      <dgm:prSet presAssocID="{999EA46B-6BE5-45DC-A099-B608A2DC9779}" presName="childShp" presStyleLbl="bgAccFollowNode1" presStyleIdx="0" presStyleCnt="2">
        <dgm:presLayoutVars>
          <dgm:bulletEnabled val="1"/>
        </dgm:presLayoutVars>
      </dgm:prSet>
      <dgm:spPr/>
    </dgm:pt>
    <dgm:pt modelId="{8F6D8246-2A80-4BE8-BE5E-033F99E99F6F}" type="pres">
      <dgm:prSet presAssocID="{2314FFAB-A688-461B-AA3A-36D4E6B5C633}" presName="spacing" presStyleCnt="0"/>
      <dgm:spPr/>
    </dgm:pt>
    <dgm:pt modelId="{32FDC11E-6CE4-42C3-9466-EFCC3DADD552}" type="pres">
      <dgm:prSet presAssocID="{12F84DBD-88C2-4AA2-9152-A33FBC424242}" presName="linNode" presStyleCnt="0"/>
      <dgm:spPr/>
    </dgm:pt>
    <dgm:pt modelId="{2273FA0F-BA52-42B7-87A6-D5D907D8E808}" type="pres">
      <dgm:prSet presAssocID="{12F84DBD-88C2-4AA2-9152-A33FBC424242}" presName="parentShp" presStyleLbl="node1" presStyleIdx="1" presStyleCnt="2">
        <dgm:presLayoutVars>
          <dgm:bulletEnabled val="1"/>
        </dgm:presLayoutVars>
      </dgm:prSet>
      <dgm:spPr/>
    </dgm:pt>
    <dgm:pt modelId="{9D13F5EE-4258-456B-8B6B-9B8D45E27715}" type="pres">
      <dgm:prSet presAssocID="{12F84DBD-88C2-4AA2-9152-A33FBC424242}" presName="childShp" presStyleLbl="bgAccFollowNode1" presStyleIdx="1" presStyleCnt="2">
        <dgm:presLayoutVars>
          <dgm:bulletEnabled val="1"/>
        </dgm:presLayoutVars>
      </dgm:prSet>
      <dgm:spPr/>
    </dgm:pt>
  </dgm:ptLst>
  <dgm:cxnLst>
    <dgm:cxn modelId="{4386CA00-AEA1-4720-A781-419DBA519BF7}" type="presOf" srcId="{64319157-0530-407B-BF54-068A45E91039}" destId="{9D13F5EE-4258-456B-8B6B-9B8D45E27715}" srcOrd="0" destOrd="3" presId="urn:microsoft.com/office/officeart/2005/8/layout/vList6"/>
    <dgm:cxn modelId="{2076470F-C1C1-40E2-862A-00CAA0DD8B74}" srcId="{8B7E0E85-0874-4C33-8486-AA7E1C8D7596}" destId="{999EA46B-6BE5-45DC-A099-B608A2DC9779}" srcOrd="0" destOrd="0" parTransId="{B290FAB5-4535-4F91-B773-F63A75EC005C}" sibTransId="{2314FFAB-A688-461B-AA3A-36D4E6B5C633}"/>
    <dgm:cxn modelId="{831ABD11-2219-4BFB-9381-09DCEDE86554}" type="presOf" srcId="{4C18DCD6-E90F-4E01-B943-26544467E8B5}" destId="{4A689CCA-F743-4D88-BC93-2689A1D84B29}" srcOrd="0" destOrd="0" presId="urn:microsoft.com/office/officeart/2005/8/layout/vList6"/>
    <dgm:cxn modelId="{45489142-49B2-4B56-B293-76F446D94DBF}" type="presOf" srcId="{8B7E0E85-0874-4C33-8486-AA7E1C8D7596}" destId="{84D32BAC-11A3-4DBA-87D4-6E1BA730FBFC}" srcOrd="0" destOrd="0" presId="urn:microsoft.com/office/officeart/2005/8/layout/vList6"/>
    <dgm:cxn modelId="{3E487849-933C-488F-B187-62850768F754}" type="presOf" srcId="{111C0D7E-BDF0-49BB-BB0F-0C4B085BF68F}" destId="{9D13F5EE-4258-456B-8B6B-9B8D45E27715}" srcOrd="0" destOrd="2" presId="urn:microsoft.com/office/officeart/2005/8/layout/vList6"/>
    <dgm:cxn modelId="{CF57E04A-DC9A-4EE4-9E7E-43D90388E341}" type="presOf" srcId="{ACAD8795-1EE4-428A-9AD6-C6B6DD0B89EF}" destId="{4A689CCA-F743-4D88-BC93-2689A1D84B29}" srcOrd="0" destOrd="3" presId="urn:microsoft.com/office/officeart/2005/8/layout/vList6"/>
    <dgm:cxn modelId="{EFCF244B-8EFA-41D3-BEC1-6E029F30C655}" type="presOf" srcId="{98F61FC5-D027-41E6-B364-BB9AF7A17127}" destId="{9D13F5EE-4258-456B-8B6B-9B8D45E27715}" srcOrd="0" destOrd="1" presId="urn:microsoft.com/office/officeart/2005/8/layout/vList6"/>
    <dgm:cxn modelId="{EFC0496B-C610-4998-935A-AC3AF64F11CE}" srcId="{12F84DBD-88C2-4AA2-9152-A33FBC424242}" destId="{98F61FC5-D027-41E6-B364-BB9AF7A17127}" srcOrd="1" destOrd="0" parTransId="{A3259001-8306-41B0-B1F7-53497CDB4E8C}" sibTransId="{180C47AE-150E-47A8-B9D9-4E10D070FC3F}"/>
    <dgm:cxn modelId="{22066A4D-3715-46D3-8A6A-0F8CE413CAEE}" srcId="{12F84DBD-88C2-4AA2-9152-A33FBC424242}" destId="{6982462B-0809-4AFB-82B4-B5A25EAF6A76}" srcOrd="0" destOrd="0" parTransId="{25960A34-CCE8-4BDE-BA0F-A8FC150FD5BB}" sibTransId="{14F5B7E4-8E3A-40C7-A8E1-CDC6E7DE0470}"/>
    <dgm:cxn modelId="{5EE79B6D-6DCC-4826-BFC0-93174444C61B}" type="presOf" srcId="{12F84DBD-88C2-4AA2-9152-A33FBC424242}" destId="{2273FA0F-BA52-42B7-87A6-D5D907D8E808}" srcOrd="0" destOrd="0" presId="urn:microsoft.com/office/officeart/2005/8/layout/vList6"/>
    <dgm:cxn modelId="{357A2B51-7C75-470E-8BC7-DC28CE9CC91D}" srcId="{999EA46B-6BE5-45DC-A099-B608A2DC9779}" destId="{157D85D4-61B4-445C-A0AB-767FA03EF83E}" srcOrd="1" destOrd="0" parTransId="{6F614F91-970B-465C-AE8C-9ACE7AF51A13}" sibTransId="{86AB276B-656B-49CF-B78E-CE37EF7BFBA5}"/>
    <dgm:cxn modelId="{8EC8A695-32F2-4BB7-85B5-9204339E2EE9}" type="presOf" srcId="{6982462B-0809-4AFB-82B4-B5A25EAF6A76}" destId="{9D13F5EE-4258-456B-8B6B-9B8D45E27715}" srcOrd="0" destOrd="0" presId="urn:microsoft.com/office/officeart/2005/8/layout/vList6"/>
    <dgm:cxn modelId="{3DE5E59F-FD0E-408E-927B-4351662644BE}" srcId="{8B7E0E85-0874-4C33-8486-AA7E1C8D7596}" destId="{12F84DBD-88C2-4AA2-9152-A33FBC424242}" srcOrd="1" destOrd="0" parTransId="{D312BBC2-1303-4720-A19E-34E204E9F33F}" sibTransId="{17D0C790-4C3B-4A76-9B0E-1334E56CE489}"/>
    <dgm:cxn modelId="{15A684A1-FA18-405E-9C87-E8CFBC36D3D2}" srcId="{999EA46B-6BE5-45DC-A099-B608A2DC9779}" destId="{24C87E10-470E-4740-8231-F83A508224B8}" srcOrd="2" destOrd="0" parTransId="{A4500170-F153-4D0D-9DF9-07EC29BD0043}" sibTransId="{62E3170C-D80D-4DCF-A89F-EB92492166D8}"/>
    <dgm:cxn modelId="{C3E01CA3-82B9-4EBC-9700-F35D40A4426D}" srcId="{999EA46B-6BE5-45DC-A099-B608A2DC9779}" destId="{4C18DCD6-E90F-4E01-B943-26544467E8B5}" srcOrd="0" destOrd="0" parTransId="{9EA20EDC-1AD8-407D-A482-54C71A3A15BC}" sibTransId="{9D57E943-D446-4BE4-870C-1D08E88F4A23}"/>
    <dgm:cxn modelId="{9DAEE0AA-1C42-496D-BA66-A6BC17672F8B}" type="presOf" srcId="{999EA46B-6BE5-45DC-A099-B608A2DC9779}" destId="{143EF3BF-D489-4D16-B2A8-3FFB16435E7D}" srcOrd="0" destOrd="0" presId="urn:microsoft.com/office/officeart/2005/8/layout/vList6"/>
    <dgm:cxn modelId="{37CF87AB-9DAA-49B2-91E3-334C54EBE6DA}" type="presOf" srcId="{157D85D4-61B4-445C-A0AB-767FA03EF83E}" destId="{4A689CCA-F743-4D88-BC93-2689A1D84B29}" srcOrd="0" destOrd="1" presId="urn:microsoft.com/office/officeart/2005/8/layout/vList6"/>
    <dgm:cxn modelId="{612067B2-2341-4485-95F3-C0EE18D7A76C}" srcId="{12F84DBD-88C2-4AA2-9152-A33FBC424242}" destId="{64319157-0530-407B-BF54-068A45E91039}" srcOrd="3" destOrd="0" parTransId="{D590254B-24C1-43B2-9640-3FBC353B8AA6}" sibTransId="{787798A9-3A3A-44B6-BE9B-4ACF88CCEFEE}"/>
    <dgm:cxn modelId="{946DC4B4-A00F-46E9-A9A7-2C74F2BD8159}" srcId="{999EA46B-6BE5-45DC-A099-B608A2DC9779}" destId="{ACAD8795-1EE4-428A-9AD6-C6B6DD0B89EF}" srcOrd="3" destOrd="0" parTransId="{526228F3-7E0A-4197-8E05-2DD0ACB7CAC7}" sibTransId="{DBEE5705-5F06-477C-B308-FA0373C2637B}"/>
    <dgm:cxn modelId="{F7A642D3-6A10-45A3-BC87-8EF94BBE7004}" type="presOf" srcId="{24C87E10-470E-4740-8231-F83A508224B8}" destId="{4A689CCA-F743-4D88-BC93-2689A1D84B29}" srcOrd="0" destOrd="2" presId="urn:microsoft.com/office/officeart/2005/8/layout/vList6"/>
    <dgm:cxn modelId="{73E355E4-F4E5-4B79-82AF-68B3DC995914}" srcId="{12F84DBD-88C2-4AA2-9152-A33FBC424242}" destId="{111C0D7E-BDF0-49BB-BB0F-0C4B085BF68F}" srcOrd="2" destOrd="0" parTransId="{706903D6-6A55-4800-9650-985CA2FF0002}" sibTransId="{1F84BC79-CDA8-48AA-AFC7-5B8F240EA630}"/>
    <dgm:cxn modelId="{9EB6A7B2-CB7B-4B90-85E0-ADAD29395BC9}" type="presParOf" srcId="{84D32BAC-11A3-4DBA-87D4-6E1BA730FBFC}" destId="{2866F722-D7FF-41B4-9F13-148BA01ED83F}" srcOrd="0" destOrd="0" presId="urn:microsoft.com/office/officeart/2005/8/layout/vList6"/>
    <dgm:cxn modelId="{793D1FD2-B59B-4E62-8D20-2243587D117C}" type="presParOf" srcId="{2866F722-D7FF-41B4-9F13-148BA01ED83F}" destId="{143EF3BF-D489-4D16-B2A8-3FFB16435E7D}" srcOrd="0" destOrd="0" presId="urn:microsoft.com/office/officeart/2005/8/layout/vList6"/>
    <dgm:cxn modelId="{D4179AA4-B9B6-42A5-B8EE-037431B75FD1}" type="presParOf" srcId="{2866F722-D7FF-41B4-9F13-148BA01ED83F}" destId="{4A689CCA-F743-4D88-BC93-2689A1D84B29}" srcOrd="1" destOrd="0" presId="urn:microsoft.com/office/officeart/2005/8/layout/vList6"/>
    <dgm:cxn modelId="{B4B42B9D-010F-4692-8012-D1709D7DD54F}" type="presParOf" srcId="{84D32BAC-11A3-4DBA-87D4-6E1BA730FBFC}" destId="{8F6D8246-2A80-4BE8-BE5E-033F99E99F6F}" srcOrd="1" destOrd="0" presId="urn:microsoft.com/office/officeart/2005/8/layout/vList6"/>
    <dgm:cxn modelId="{AF192DA0-186E-4B91-A90A-AE2E189D25CE}" type="presParOf" srcId="{84D32BAC-11A3-4DBA-87D4-6E1BA730FBFC}" destId="{32FDC11E-6CE4-42C3-9466-EFCC3DADD552}" srcOrd="2" destOrd="0" presId="urn:microsoft.com/office/officeart/2005/8/layout/vList6"/>
    <dgm:cxn modelId="{3235753D-AB1D-41FA-908E-F51B18F4006D}" type="presParOf" srcId="{32FDC11E-6CE4-42C3-9466-EFCC3DADD552}" destId="{2273FA0F-BA52-42B7-87A6-D5D907D8E808}" srcOrd="0" destOrd="0" presId="urn:microsoft.com/office/officeart/2005/8/layout/vList6"/>
    <dgm:cxn modelId="{60E7AD5C-670C-4A42-9BA5-873DC79129C4}" type="presParOf" srcId="{32FDC11E-6CE4-42C3-9466-EFCC3DADD552}" destId="{9D13F5EE-4258-456B-8B6B-9B8D45E27715}"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B42B5C-6CFA-4613-BC23-CCC0BBDC2695}"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en-ID"/>
        </a:p>
      </dgm:t>
    </dgm:pt>
    <dgm:pt modelId="{DEA43B7E-4155-43C2-83C1-FC9F4E9FD0F2}">
      <dgm:prSet phldrT="[Text]"/>
      <dgm:spPr/>
      <dgm:t>
        <a:bodyPr/>
        <a:lstStyle/>
        <a:p>
          <a:r>
            <a:rPr lang="en-US" dirty="0"/>
            <a:t>Get request to SpaceX API</a:t>
          </a:r>
          <a:endParaRPr lang="en-ID" dirty="0"/>
        </a:p>
      </dgm:t>
    </dgm:pt>
    <dgm:pt modelId="{16F254D2-C1E9-4D7F-9B2C-F009E7F8A408}" type="parTrans" cxnId="{0876AB2F-F988-4312-ACFF-2C48175C998D}">
      <dgm:prSet/>
      <dgm:spPr/>
      <dgm:t>
        <a:bodyPr/>
        <a:lstStyle/>
        <a:p>
          <a:endParaRPr lang="en-ID"/>
        </a:p>
      </dgm:t>
    </dgm:pt>
    <dgm:pt modelId="{4215AAF8-78E5-42CE-AC8B-E22BB71959FC}" type="sibTrans" cxnId="{0876AB2F-F988-4312-ACFF-2C48175C998D}">
      <dgm:prSet/>
      <dgm:spPr/>
      <dgm:t>
        <a:bodyPr/>
        <a:lstStyle/>
        <a:p>
          <a:endParaRPr lang="en-ID"/>
        </a:p>
      </dgm:t>
    </dgm:pt>
    <dgm:pt modelId="{FD435BDD-70B6-42C8-BC79-A3FA444554EF}">
      <dgm:prSet/>
      <dgm:spPr/>
      <dgm:t>
        <a:bodyPr/>
        <a:lstStyle/>
        <a:p>
          <a:r>
            <a:rPr lang="en-US" dirty="0"/>
            <a:t>Use function call to response content as JSON</a:t>
          </a:r>
          <a:endParaRPr lang="en-ID" dirty="0"/>
        </a:p>
      </dgm:t>
    </dgm:pt>
    <dgm:pt modelId="{EBF21271-589A-4F93-AB77-F567390DA932}" type="parTrans" cxnId="{10D483AE-240E-465D-9383-3E6C9B412E7E}">
      <dgm:prSet/>
      <dgm:spPr/>
      <dgm:t>
        <a:bodyPr/>
        <a:lstStyle/>
        <a:p>
          <a:endParaRPr lang="en-ID"/>
        </a:p>
      </dgm:t>
    </dgm:pt>
    <dgm:pt modelId="{B3FA2A33-C28C-4018-BA4B-4760830F20D8}" type="sibTrans" cxnId="{10D483AE-240E-465D-9383-3E6C9B412E7E}">
      <dgm:prSet/>
      <dgm:spPr/>
      <dgm:t>
        <a:bodyPr/>
        <a:lstStyle/>
        <a:p>
          <a:endParaRPr lang="en-ID"/>
        </a:p>
      </dgm:t>
    </dgm:pt>
    <dgm:pt modelId="{A29F83AC-94BA-4C72-B0B4-8AEF28E156B3}">
      <dgm:prSet/>
      <dgm:spPr/>
      <dgm:t>
        <a:bodyPr/>
        <a:lstStyle/>
        <a:p>
          <a:r>
            <a:rPr lang="en-US"/>
            <a:t>json_normalize to turn data into dataframe</a:t>
          </a:r>
          <a:endParaRPr lang="en-ID" dirty="0"/>
        </a:p>
      </dgm:t>
    </dgm:pt>
    <dgm:pt modelId="{7BF308E1-9E43-4B90-A1DD-FBD7EE853A26}" type="parTrans" cxnId="{913E9A9A-D975-4E18-A73B-5D866280900F}">
      <dgm:prSet/>
      <dgm:spPr/>
      <dgm:t>
        <a:bodyPr/>
        <a:lstStyle/>
        <a:p>
          <a:endParaRPr lang="en-ID"/>
        </a:p>
      </dgm:t>
    </dgm:pt>
    <dgm:pt modelId="{784CFAA5-88E8-4C1C-A925-FDBC465C0E2E}" type="sibTrans" cxnId="{913E9A9A-D975-4E18-A73B-5D866280900F}">
      <dgm:prSet/>
      <dgm:spPr/>
      <dgm:t>
        <a:bodyPr/>
        <a:lstStyle/>
        <a:p>
          <a:endParaRPr lang="en-ID"/>
        </a:p>
      </dgm:t>
    </dgm:pt>
    <dgm:pt modelId="{084BC328-AE35-4077-85E8-0F6728A52CA2}">
      <dgm:prSet/>
      <dgm:spPr/>
      <dgm:t>
        <a:bodyPr/>
        <a:lstStyle/>
        <a:p>
          <a:r>
            <a:rPr lang="en-US"/>
            <a:t>Cleaning data &amp; handling missing values</a:t>
          </a:r>
          <a:endParaRPr lang="en-ID" dirty="0"/>
        </a:p>
      </dgm:t>
    </dgm:pt>
    <dgm:pt modelId="{A7E6F1AB-0705-4906-8639-9E97BA8128AF}" type="parTrans" cxnId="{4DBB0CE1-A283-438A-AB72-A347C3B8B7D4}">
      <dgm:prSet/>
      <dgm:spPr/>
      <dgm:t>
        <a:bodyPr/>
        <a:lstStyle/>
        <a:p>
          <a:endParaRPr lang="en-ID"/>
        </a:p>
      </dgm:t>
    </dgm:pt>
    <dgm:pt modelId="{F140F9EC-ED42-4CF0-AD6E-DAF2B7AD8ED2}" type="sibTrans" cxnId="{4DBB0CE1-A283-438A-AB72-A347C3B8B7D4}">
      <dgm:prSet/>
      <dgm:spPr/>
      <dgm:t>
        <a:bodyPr/>
        <a:lstStyle/>
        <a:p>
          <a:endParaRPr lang="en-ID"/>
        </a:p>
      </dgm:t>
    </dgm:pt>
    <dgm:pt modelId="{5C110736-0215-4266-B78B-54805FF586F3}" type="pres">
      <dgm:prSet presAssocID="{C7B42B5C-6CFA-4613-BC23-CCC0BBDC2695}" presName="outerComposite" presStyleCnt="0">
        <dgm:presLayoutVars>
          <dgm:chMax val="5"/>
          <dgm:dir/>
          <dgm:resizeHandles val="exact"/>
        </dgm:presLayoutVars>
      </dgm:prSet>
      <dgm:spPr/>
    </dgm:pt>
    <dgm:pt modelId="{DBBD7186-CA3C-4F93-AD18-82EECB71494A}" type="pres">
      <dgm:prSet presAssocID="{C7B42B5C-6CFA-4613-BC23-CCC0BBDC2695}" presName="dummyMaxCanvas" presStyleCnt="0">
        <dgm:presLayoutVars/>
      </dgm:prSet>
      <dgm:spPr/>
    </dgm:pt>
    <dgm:pt modelId="{CC75EBFA-AE1C-4666-AFE9-7FE4033FD19F}" type="pres">
      <dgm:prSet presAssocID="{C7B42B5C-6CFA-4613-BC23-CCC0BBDC2695}" presName="FourNodes_1" presStyleLbl="node1" presStyleIdx="0" presStyleCnt="4">
        <dgm:presLayoutVars>
          <dgm:bulletEnabled val="1"/>
        </dgm:presLayoutVars>
      </dgm:prSet>
      <dgm:spPr/>
    </dgm:pt>
    <dgm:pt modelId="{BA882EA7-4D53-462A-A2FA-CFF5C4DF78EC}" type="pres">
      <dgm:prSet presAssocID="{C7B42B5C-6CFA-4613-BC23-CCC0BBDC2695}" presName="FourNodes_2" presStyleLbl="node1" presStyleIdx="1" presStyleCnt="4">
        <dgm:presLayoutVars>
          <dgm:bulletEnabled val="1"/>
        </dgm:presLayoutVars>
      </dgm:prSet>
      <dgm:spPr/>
    </dgm:pt>
    <dgm:pt modelId="{B2DE7677-5130-4D0D-8FA4-7F611058DC00}" type="pres">
      <dgm:prSet presAssocID="{C7B42B5C-6CFA-4613-BC23-CCC0BBDC2695}" presName="FourNodes_3" presStyleLbl="node1" presStyleIdx="2" presStyleCnt="4">
        <dgm:presLayoutVars>
          <dgm:bulletEnabled val="1"/>
        </dgm:presLayoutVars>
      </dgm:prSet>
      <dgm:spPr/>
    </dgm:pt>
    <dgm:pt modelId="{3878A23F-D791-4767-AB04-E2C119AAC5D2}" type="pres">
      <dgm:prSet presAssocID="{C7B42B5C-6CFA-4613-BC23-CCC0BBDC2695}" presName="FourNodes_4" presStyleLbl="node1" presStyleIdx="3" presStyleCnt="4">
        <dgm:presLayoutVars>
          <dgm:bulletEnabled val="1"/>
        </dgm:presLayoutVars>
      </dgm:prSet>
      <dgm:spPr/>
    </dgm:pt>
    <dgm:pt modelId="{BBBD243E-1E90-4FD9-AB2F-E47374CB0370}" type="pres">
      <dgm:prSet presAssocID="{C7B42B5C-6CFA-4613-BC23-CCC0BBDC2695}" presName="FourConn_1-2" presStyleLbl="fgAccFollowNode1" presStyleIdx="0" presStyleCnt="3">
        <dgm:presLayoutVars>
          <dgm:bulletEnabled val="1"/>
        </dgm:presLayoutVars>
      </dgm:prSet>
      <dgm:spPr/>
    </dgm:pt>
    <dgm:pt modelId="{2E17D7B7-B24A-4201-B455-FB163B01C2AA}" type="pres">
      <dgm:prSet presAssocID="{C7B42B5C-6CFA-4613-BC23-CCC0BBDC2695}" presName="FourConn_2-3" presStyleLbl="fgAccFollowNode1" presStyleIdx="1" presStyleCnt="3">
        <dgm:presLayoutVars>
          <dgm:bulletEnabled val="1"/>
        </dgm:presLayoutVars>
      </dgm:prSet>
      <dgm:spPr/>
    </dgm:pt>
    <dgm:pt modelId="{13E239BF-D40B-449E-93D9-5DFFA01D5C51}" type="pres">
      <dgm:prSet presAssocID="{C7B42B5C-6CFA-4613-BC23-CCC0BBDC2695}" presName="FourConn_3-4" presStyleLbl="fgAccFollowNode1" presStyleIdx="2" presStyleCnt="3">
        <dgm:presLayoutVars>
          <dgm:bulletEnabled val="1"/>
        </dgm:presLayoutVars>
      </dgm:prSet>
      <dgm:spPr/>
    </dgm:pt>
    <dgm:pt modelId="{B5E93561-9B4B-437B-8CF0-A23E2945E2A5}" type="pres">
      <dgm:prSet presAssocID="{C7B42B5C-6CFA-4613-BC23-CCC0BBDC2695}" presName="FourNodes_1_text" presStyleLbl="node1" presStyleIdx="3" presStyleCnt="4">
        <dgm:presLayoutVars>
          <dgm:bulletEnabled val="1"/>
        </dgm:presLayoutVars>
      </dgm:prSet>
      <dgm:spPr/>
    </dgm:pt>
    <dgm:pt modelId="{4E294AB4-3320-463D-9EE2-60E37546EAB9}" type="pres">
      <dgm:prSet presAssocID="{C7B42B5C-6CFA-4613-BC23-CCC0BBDC2695}" presName="FourNodes_2_text" presStyleLbl="node1" presStyleIdx="3" presStyleCnt="4">
        <dgm:presLayoutVars>
          <dgm:bulletEnabled val="1"/>
        </dgm:presLayoutVars>
      </dgm:prSet>
      <dgm:spPr/>
    </dgm:pt>
    <dgm:pt modelId="{59226E09-0F49-4E73-B5D1-3E2011C309AC}" type="pres">
      <dgm:prSet presAssocID="{C7B42B5C-6CFA-4613-BC23-CCC0BBDC2695}" presName="FourNodes_3_text" presStyleLbl="node1" presStyleIdx="3" presStyleCnt="4">
        <dgm:presLayoutVars>
          <dgm:bulletEnabled val="1"/>
        </dgm:presLayoutVars>
      </dgm:prSet>
      <dgm:spPr/>
    </dgm:pt>
    <dgm:pt modelId="{23F192B1-31C9-4BCC-9FB7-68318B75B538}" type="pres">
      <dgm:prSet presAssocID="{C7B42B5C-6CFA-4613-BC23-CCC0BBDC2695}" presName="FourNodes_4_text" presStyleLbl="node1" presStyleIdx="3" presStyleCnt="4">
        <dgm:presLayoutVars>
          <dgm:bulletEnabled val="1"/>
        </dgm:presLayoutVars>
      </dgm:prSet>
      <dgm:spPr/>
    </dgm:pt>
  </dgm:ptLst>
  <dgm:cxnLst>
    <dgm:cxn modelId="{A7B0171B-5F98-4625-89FE-F9D6569752A1}" type="presOf" srcId="{A29F83AC-94BA-4C72-B0B4-8AEF28E156B3}" destId="{59226E09-0F49-4E73-B5D1-3E2011C309AC}" srcOrd="1" destOrd="0" presId="urn:microsoft.com/office/officeart/2005/8/layout/vProcess5"/>
    <dgm:cxn modelId="{0876AB2F-F988-4312-ACFF-2C48175C998D}" srcId="{C7B42B5C-6CFA-4613-BC23-CCC0BBDC2695}" destId="{DEA43B7E-4155-43C2-83C1-FC9F4E9FD0F2}" srcOrd="0" destOrd="0" parTransId="{16F254D2-C1E9-4D7F-9B2C-F009E7F8A408}" sibTransId="{4215AAF8-78E5-42CE-AC8B-E22BB71959FC}"/>
    <dgm:cxn modelId="{2297865F-023C-4F32-BE72-F782D9CD7727}" type="presOf" srcId="{FD435BDD-70B6-42C8-BC79-A3FA444554EF}" destId="{4E294AB4-3320-463D-9EE2-60E37546EAB9}" srcOrd="1" destOrd="0" presId="urn:microsoft.com/office/officeart/2005/8/layout/vProcess5"/>
    <dgm:cxn modelId="{A5F5EB42-4F89-44D7-A454-C6FB5D22C9A1}" type="presOf" srcId="{4215AAF8-78E5-42CE-AC8B-E22BB71959FC}" destId="{BBBD243E-1E90-4FD9-AB2F-E47374CB0370}" srcOrd="0" destOrd="0" presId="urn:microsoft.com/office/officeart/2005/8/layout/vProcess5"/>
    <dgm:cxn modelId="{3D0B4368-2D95-4640-958D-606DC5B79AB5}" type="presOf" srcId="{084BC328-AE35-4077-85E8-0F6728A52CA2}" destId="{23F192B1-31C9-4BCC-9FB7-68318B75B538}" srcOrd="1" destOrd="0" presId="urn:microsoft.com/office/officeart/2005/8/layout/vProcess5"/>
    <dgm:cxn modelId="{1273BB48-4260-4AA8-8291-3233F083DAE3}" type="presOf" srcId="{FD435BDD-70B6-42C8-BC79-A3FA444554EF}" destId="{BA882EA7-4D53-462A-A2FA-CFF5C4DF78EC}" srcOrd="0" destOrd="0" presId="urn:microsoft.com/office/officeart/2005/8/layout/vProcess5"/>
    <dgm:cxn modelId="{D2C8E176-A258-4C69-8408-ECC2E55EAAA4}" type="presOf" srcId="{084BC328-AE35-4077-85E8-0F6728A52CA2}" destId="{3878A23F-D791-4767-AB04-E2C119AAC5D2}" srcOrd="0" destOrd="0" presId="urn:microsoft.com/office/officeart/2005/8/layout/vProcess5"/>
    <dgm:cxn modelId="{EED9DB57-34BF-40C6-BBC1-6180D2E153C8}" type="presOf" srcId="{DEA43B7E-4155-43C2-83C1-FC9F4E9FD0F2}" destId="{CC75EBFA-AE1C-4666-AFE9-7FE4033FD19F}" srcOrd="0" destOrd="0" presId="urn:microsoft.com/office/officeart/2005/8/layout/vProcess5"/>
    <dgm:cxn modelId="{913E9A9A-D975-4E18-A73B-5D866280900F}" srcId="{C7B42B5C-6CFA-4613-BC23-CCC0BBDC2695}" destId="{A29F83AC-94BA-4C72-B0B4-8AEF28E156B3}" srcOrd="2" destOrd="0" parTransId="{7BF308E1-9E43-4B90-A1DD-FBD7EE853A26}" sibTransId="{784CFAA5-88E8-4C1C-A925-FDBC465C0E2E}"/>
    <dgm:cxn modelId="{D15EAE9E-0BD5-4CB6-BAD7-C85D37668339}" type="presOf" srcId="{A29F83AC-94BA-4C72-B0B4-8AEF28E156B3}" destId="{B2DE7677-5130-4D0D-8FA4-7F611058DC00}" srcOrd="0" destOrd="0" presId="urn:microsoft.com/office/officeart/2005/8/layout/vProcess5"/>
    <dgm:cxn modelId="{10D483AE-240E-465D-9383-3E6C9B412E7E}" srcId="{C7B42B5C-6CFA-4613-BC23-CCC0BBDC2695}" destId="{FD435BDD-70B6-42C8-BC79-A3FA444554EF}" srcOrd="1" destOrd="0" parTransId="{EBF21271-589A-4F93-AB77-F567390DA932}" sibTransId="{B3FA2A33-C28C-4018-BA4B-4760830F20D8}"/>
    <dgm:cxn modelId="{09B791C3-B575-4B28-8612-C2F92CB3B099}" type="presOf" srcId="{784CFAA5-88E8-4C1C-A925-FDBC465C0E2E}" destId="{13E239BF-D40B-449E-93D9-5DFFA01D5C51}" srcOrd="0" destOrd="0" presId="urn:microsoft.com/office/officeart/2005/8/layout/vProcess5"/>
    <dgm:cxn modelId="{0FE76EC7-05EF-4C63-804A-E6C511820932}" type="presOf" srcId="{C7B42B5C-6CFA-4613-BC23-CCC0BBDC2695}" destId="{5C110736-0215-4266-B78B-54805FF586F3}" srcOrd="0" destOrd="0" presId="urn:microsoft.com/office/officeart/2005/8/layout/vProcess5"/>
    <dgm:cxn modelId="{18C187D5-16F4-4413-BD63-18C078A8178E}" type="presOf" srcId="{B3FA2A33-C28C-4018-BA4B-4760830F20D8}" destId="{2E17D7B7-B24A-4201-B455-FB163B01C2AA}" srcOrd="0" destOrd="0" presId="urn:microsoft.com/office/officeart/2005/8/layout/vProcess5"/>
    <dgm:cxn modelId="{4DBB0CE1-A283-438A-AB72-A347C3B8B7D4}" srcId="{C7B42B5C-6CFA-4613-BC23-CCC0BBDC2695}" destId="{084BC328-AE35-4077-85E8-0F6728A52CA2}" srcOrd="3" destOrd="0" parTransId="{A7E6F1AB-0705-4906-8639-9E97BA8128AF}" sibTransId="{F140F9EC-ED42-4CF0-AD6E-DAF2B7AD8ED2}"/>
    <dgm:cxn modelId="{8FA07AE3-26AD-4617-85B2-6C8EB51B7A4E}" type="presOf" srcId="{DEA43B7E-4155-43C2-83C1-FC9F4E9FD0F2}" destId="{B5E93561-9B4B-437B-8CF0-A23E2945E2A5}" srcOrd="1" destOrd="0" presId="urn:microsoft.com/office/officeart/2005/8/layout/vProcess5"/>
    <dgm:cxn modelId="{91A7022F-52EA-4713-81CF-B746B4BA99AD}" type="presParOf" srcId="{5C110736-0215-4266-B78B-54805FF586F3}" destId="{DBBD7186-CA3C-4F93-AD18-82EECB71494A}" srcOrd="0" destOrd="0" presId="urn:microsoft.com/office/officeart/2005/8/layout/vProcess5"/>
    <dgm:cxn modelId="{F8467EC7-2AA2-4AC1-8442-416E52D1DF78}" type="presParOf" srcId="{5C110736-0215-4266-B78B-54805FF586F3}" destId="{CC75EBFA-AE1C-4666-AFE9-7FE4033FD19F}" srcOrd="1" destOrd="0" presId="urn:microsoft.com/office/officeart/2005/8/layout/vProcess5"/>
    <dgm:cxn modelId="{17CD82F2-F673-49AC-ACCE-1BE7C4646848}" type="presParOf" srcId="{5C110736-0215-4266-B78B-54805FF586F3}" destId="{BA882EA7-4D53-462A-A2FA-CFF5C4DF78EC}" srcOrd="2" destOrd="0" presId="urn:microsoft.com/office/officeart/2005/8/layout/vProcess5"/>
    <dgm:cxn modelId="{C0DD1580-E82D-4F00-B3AE-3FE7D2AD96C0}" type="presParOf" srcId="{5C110736-0215-4266-B78B-54805FF586F3}" destId="{B2DE7677-5130-4D0D-8FA4-7F611058DC00}" srcOrd="3" destOrd="0" presId="urn:microsoft.com/office/officeart/2005/8/layout/vProcess5"/>
    <dgm:cxn modelId="{B3C3B7ED-619C-434E-A40B-139A21719B8B}" type="presParOf" srcId="{5C110736-0215-4266-B78B-54805FF586F3}" destId="{3878A23F-D791-4767-AB04-E2C119AAC5D2}" srcOrd="4" destOrd="0" presId="urn:microsoft.com/office/officeart/2005/8/layout/vProcess5"/>
    <dgm:cxn modelId="{19D50695-639E-47DF-94F1-6DB692E06034}" type="presParOf" srcId="{5C110736-0215-4266-B78B-54805FF586F3}" destId="{BBBD243E-1E90-4FD9-AB2F-E47374CB0370}" srcOrd="5" destOrd="0" presId="urn:microsoft.com/office/officeart/2005/8/layout/vProcess5"/>
    <dgm:cxn modelId="{2DDE4BF2-23E4-43E8-BC79-F6B5BD1278D8}" type="presParOf" srcId="{5C110736-0215-4266-B78B-54805FF586F3}" destId="{2E17D7B7-B24A-4201-B455-FB163B01C2AA}" srcOrd="6" destOrd="0" presId="urn:microsoft.com/office/officeart/2005/8/layout/vProcess5"/>
    <dgm:cxn modelId="{837D744D-55A5-4CC5-8EED-DF3BB895FCCB}" type="presParOf" srcId="{5C110736-0215-4266-B78B-54805FF586F3}" destId="{13E239BF-D40B-449E-93D9-5DFFA01D5C51}" srcOrd="7" destOrd="0" presId="urn:microsoft.com/office/officeart/2005/8/layout/vProcess5"/>
    <dgm:cxn modelId="{1ED2AE23-EEEE-46CC-B6F0-A30520BCECBA}" type="presParOf" srcId="{5C110736-0215-4266-B78B-54805FF586F3}" destId="{B5E93561-9B4B-437B-8CF0-A23E2945E2A5}" srcOrd="8" destOrd="0" presId="urn:microsoft.com/office/officeart/2005/8/layout/vProcess5"/>
    <dgm:cxn modelId="{FF4065B8-4E2C-43B3-B3B9-29E9BD292ED0}" type="presParOf" srcId="{5C110736-0215-4266-B78B-54805FF586F3}" destId="{4E294AB4-3320-463D-9EE2-60E37546EAB9}" srcOrd="9" destOrd="0" presId="urn:microsoft.com/office/officeart/2005/8/layout/vProcess5"/>
    <dgm:cxn modelId="{B9A970E2-7206-42EC-B98F-A11F56597620}" type="presParOf" srcId="{5C110736-0215-4266-B78B-54805FF586F3}" destId="{59226E09-0F49-4E73-B5D1-3E2011C309AC}" srcOrd="10" destOrd="0" presId="urn:microsoft.com/office/officeart/2005/8/layout/vProcess5"/>
    <dgm:cxn modelId="{D921A27B-9B4E-47EB-812C-55AFD4226384}" type="presParOf" srcId="{5C110736-0215-4266-B78B-54805FF586F3}" destId="{23F192B1-31C9-4BCC-9FB7-68318B75B538}" srcOrd="11"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7B42B5C-6CFA-4613-BC23-CCC0BBDC2695}"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en-ID"/>
        </a:p>
      </dgm:t>
    </dgm:pt>
    <dgm:pt modelId="{DEA43B7E-4155-43C2-83C1-FC9F4E9FD0F2}">
      <dgm:prSet phldrT="[Text]" custT="1"/>
      <dgm:spPr/>
      <dgm:t>
        <a:bodyPr/>
        <a:lstStyle/>
        <a:p>
          <a:r>
            <a:rPr lang="en-US" sz="1600" b="1" dirty="0">
              <a:solidFill>
                <a:schemeClr val="bg1"/>
              </a:solidFill>
            </a:rPr>
            <a:t>Conduct web scraping from Wikipedia for Falcon 9 launch report using </a:t>
          </a:r>
          <a:r>
            <a:rPr lang="en-US" sz="1600" b="1" dirty="0" err="1">
              <a:solidFill>
                <a:schemeClr val="bg1"/>
              </a:solidFill>
            </a:rPr>
            <a:t>BeautifulSoup</a:t>
          </a:r>
          <a:r>
            <a:rPr lang="en-US" sz="1600" b="1" dirty="0">
              <a:solidFill>
                <a:schemeClr val="bg1"/>
              </a:solidFill>
            </a:rPr>
            <a:t> Library</a:t>
          </a:r>
          <a:endParaRPr lang="en-ID" sz="1600" b="1" dirty="0">
            <a:solidFill>
              <a:schemeClr val="bg1"/>
            </a:solidFill>
          </a:endParaRPr>
        </a:p>
      </dgm:t>
    </dgm:pt>
    <dgm:pt modelId="{16F254D2-C1E9-4D7F-9B2C-F009E7F8A408}" type="parTrans" cxnId="{0876AB2F-F988-4312-ACFF-2C48175C998D}">
      <dgm:prSet/>
      <dgm:spPr/>
      <dgm:t>
        <a:bodyPr/>
        <a:lstStyle/>
        <a:p>
          <a:endParaRPr lang="en-ID" b="1">
            <a:solidFill>
              <a:schemeClr val="bg1"/>
            </a:solidFill>
          </a:endParaRPr>
        </a:p>
      </dgm:t>
    </dgm:pt>
    <dgm:pt modelId="{4215AAF8-78E5-42CE-AC8B-E22BB71959FC}" type="sibTrans" cxnId="{0876AB2F-F988-4312-ACFF-2C48175C998D}">
      <dgm:prSet/>
      <dgm:spPr/>
      <dgm:t>
        <a:bodyPr/>
        <a:lstStyle/>
        <a:p>
          <a:endParaRPr lang="en-ID" b="1">
            <a:solidFill>
              <a:schemeClr val="bg1"/>
            </a:solidFill>
          </a:endParaRPr>
        </a:p>
      </dgm:t>
    </dgm:pt>
    <dgm:pt modelId="{5A36BB91-315C-41A9-9D8E-23C3DA06FBA1}">
      <dgm:prSet phldrT="[Text]" custT="1"/>
      <dgm:spPr/>
      <dgm:t>
        <a:bodyPr/>
        <a:lstStyle/>
        <a:p>
          <a:r>
            <a:rPr lang="en-US" sz="1600" b="1" dirty="0">
              <a:solidFill>
                <a:schemeClr val="bg1"/>
              </a:solidFill>
            </a:rPr>
            <a:t>Launch record extracted to HTML</a:t>
          </a:r>
          <a:endParaRPr lang="en-ID" sz="1600" b="1" dirty="0">
            <a:solidFill>
              <a:schemeClr val="bg1"/>
            </a:solidFill>
          </a:endParaRPr>
        </a:p>
      </dgm:t>
    </dgm:pt>
    <dgm:pt modelId="{9D216F7C-8851-4A72-946E-08506DD937C3}" type="parTrans" cxnId="{899579E2-A946-4B1C-B014-52BCD9578094}">
      <dgm:prSet/>
      <dgm:spPr/>
      <dgm:t>
        <a:bodyPr/>
        <a:lstStyle/>
        <a:p>
          <a:endParaRPr lang="en-ID" b="1">
            <a:solidFill>
              <a:schemeClr val="bg1"/>
            </a:solidFill>
          </a:endParaRPr>
        </a:p>
      </dgm:t>
    </dgm:pt>
    <dgm:pt modelId="{7F542110-161D-4BEC-B793-24D996C4D3FD}" type="sibTrans" cxnId="{899579E2-A946-4B1C-B014-52BCD9578094}">
      <dgm:prSet/>
      <dgm:spPr/>
      <dgm:t>
        <a:bodyPr/>
        <a:lstStyle/>
        <a:p>
          <a:endParaRPr lang="en-ID" b="1">
            <a:solidFill>
              <a:schemeClr val="bg1"/>
            </a:solidFill>
          </a:endParaRPr>
        </a:p>
      </dgm:t>
    </dgm:pt>
    <dgm:pt modelId="{D0A29B87-BAA9-42B5-A075-4CCAFFD51BF2}">
      <dgm:prSet phldrT="[Text]" custT="1"/>
      <dgm:spPr/>
      <dgm:t>
        <a:bodyPr/>
        <a:lstStyle/>
        <a:p>
          <a:r>
            <a:rPr lang="en-US" sz="1600" b="1" dirty="0">
              <a:solidFill>
                <a:schemeClr val="bg1"/>
              </a:solidFill>
            </a:rPr>
            <a:t>Parse the table</a:t>
          </a:r>
          <a:endParaRPr lang="en-ID" sz="1600" b="1" dirty="0">
            <a:solidFill>
              <a:schemeClr val="bg1"/>
            </a:solidFill>
          </a:endParaRPr>
        </a:p>
      </dgm:t>
    </dgm:pt>
    <dgm:pt modelId="{152DFDDF-F872-410E-8CCA-8FF22E0572F3}" type="parTrans" cxnId="{504A4CFA-87BB-4C37-9111-81E9F260A7BF}">
      <dgm:prSet/>
      <dgm:spPr/>
      <dgm:t>
        <a:bodyPr/>
        <a:lstStyle/>
        <a:p>
          <a:endParaRPr lang="en-ID" b="1">
            <a:solidFill>
              <a:schemeClr val="bg1"/>
            </a:solidFill>
          </a:endParaRPr>
        </a:p>
      </dgm:t>
    </dgm:pt>
    <dgm:pt modelId="{0758979A-8A1B-41DD-847D-1294740D828F}" type="sibTrans" cxnId="{504A4CFA-87BB-4C37-9111-81E9F260A7BF}">
      <dgm:prSet/>
      <dgm:spPr/>
      <dgm:t>
        <a:bodyPr/>
        <a:lstStyle/>
        <a:p>
          <a:endParaRPr lang="en-ID" b="1">
            <a:solidFill>
              <a:schemeClr val="bg1"/>
            </a:solidFill>
          </a:endParaRPr>
        </a:p>
      </dgm:t>
    </dgm:pt>
    <dgm:pt modelId="{2A4D32BB-291F-402A-A084-A91C539B67A0}">
      <dgm:prSet phldrT="[Text]" custT="1"/>
      <dgm:spPr/>
      <dgm:t>
        <a:bodyPr/>
        <a:lstStyle/>
        <a:p>
          <a:r>
            <a:rPr lang="en-US" sz="1600" b="1" dirty="0">
              <a:solidFill>
                <a:schemeClr val="bg1"/>
              </a:solidFill>
            </a:rPr>
            <a:t>Convert into </a:t>
          </a:r>
          <a:r>
            <a:rPr lang="en-US" sz="1600" b="1" dirty="0" err="1">
              <a:solidFill>
                <a:schemeClr val="bg1"/>
              </a:solidFill>
            </a:rPr>
            <a:t>dataframe</a:t>
          </a:r>
          <a:endParaRPr lang="en-ID" sz="1600" b="1" dirty="0">
            <a:solidFill>
              <a:schemeClr val="bg1"/>
            </a:solidFill>
          </a:endParaRPr>
        </a:p>
      </dgm:t>
    </dgm:pt>
    <dgm:pt modelId="{101B9A35-32A3-411F-A1B7-2D696156879B}" type="parTrans" cxnId="{B89C2012-0B3A-42C8-920F-23D21B1F8999}">
      <dgm:prSet/>
      <dgm:spPr/>
      <dgm:t>
        <a:bodyPr/>
        <a:lstStyle/>
        <a:p>
          <a:endParaRPr lang="en-ID" b="1">
            <a:solidFill>
              <a:schemeClr val="bg1"/>
            </a:solidFill>
          </a:endParaRPr>
        </a:p>
      </dgm:t>
    </dgm:pt>
    <dgm:pt modelId="{E1093DBE-8D7D-4F8E-81B9-06094DF41397}" type="sibTrans" cxnId="{B89C2012-0B3A-42C8-920F-23D21B1F8999}">
      <dgm:prSet/>
      <dgm:spPr/>
      <dgm:t>
        <a:bodyPr/>
        <a:lstStyle/>
        <a:p>
          <a:endParaRPr lang="en-ID" b="1">
            <a:solidFill>
              <a:schemeClr val="bg1"/>
            </a:solidFill>
          </a:endParaRPr>
        </a:p>
      </dgm:t>
    </dgm:pt>
    <dgm:pt modelId="{5C110736-0215-4266-B78B-54805FF586F3}" type="pres">
      <dgm:prSet presAssocID="{C7B42B5C-6CFA-4613-BC23-CCC0BBDC2695}" presName="outerComposite" presStyleCnt="0">
        <dgm:presLayoutVars>
          <dgm:chMax val="5"/>
          <dgm:dir/>
          <dgm:resizeHandles val="exact"/>
        </dgm:presLayoutVars>
      </dgm:prSet>
      <dgm:spPr/>
    </dgm:pt>
    <dgm:pt modelId="{DBBD7186-CA3C-4F93-AD18-82EECB71494A}" type="pres">
      <dgm:prSet presAssocID="{C7B42B5C-6CFA-4613-BC23-CCC0BBDC2695}" presName="dummyMaxCanvas" presStyleCnt="0">
        <dgm:presLayoutVars/>
      </dgm:prSet>
      <dgm:spPr/>
    </dgm:pt>
    <dgm:pt modelId="{51CF569B-54F4-46EC-A2B9-64CD91213225}" type="pres">
      <dgm:prSet presAssocID="{C7B42B5C-6CFA-4613-BC23-CCC0BBDC2695}" presName="FourNodes_1" presStyleLbl="node1" presStyleIdx="0" presStyleCnt="4">
        <dgm:presLayoutVars>
          <dgm:bulletEnabled val="1"/>
        </dgm:presLayoutVars>
      </dgm:prSet>
      <dgm:spPr/>
    </dgm:pt>
    <dgm:pt modelId="{6052E2D0-04D2-4A0A-9369-192BC29F42A4}" type="pres">
      <dgm:prSet presAssocID="{C7B42B5C-6CFA-4613-BC23-CCC0BBDC2695}" presName="FourNodes_2" presStyleLbl="node1" presStyleIdx="1" presStyleCnt="4">
        <dgm:presLayoutVars>
          <dgm:bulletEnabled val="1"/>
        </dgm:presLayoutVars>
      </dgm:prSet>
      <dgm:spPr/>
    </dgm:pt>
    <dgm:pt modelId="{6FC674BC-00D6-47FF-9A7F-4D0705EA390D}" type="pres">
      <dgm:prSet presAssocID="{C7B42B5C-6CFA-4613-BC23-CCC0BBDC2695}" presName="FourNodes_3" presStyleLbl="node1" presStyleIdx="2" presStyleCnt="4">
        <dgm:presLayoutVars>
          <dgm:bulletEnabled val="1"/>
        </dgm:presLayoutVars>
      </dgm:prSet>
      <dgm:spPr/>
    </dgm:pt>
    <dgm:pt modelId="{D18D6978-C8F2-407C-874A-A057762A1436}" type="pres">
      <dgm:prSet presAssocID="{C7B42B5C-6CFA-4613-BC23-CCC0BBDC2695}" presName="FourNodes_4" presStyleLbl="node1" presStyleIdx="3" presStyleCnt="4">
        <dgm:presLayoutVars>
          <dgm:bulletEnabled val="1"/>
        </dgm:presLayoutVars>
      </dgm:prSet>
      <dgm:spPr/>
    </dgm:pt>
    <dgm:pt modelId="{A110F9EF-81DC-4F06-824F-7F42CC922084}" type="pres">
      <dgm:prSet presAssocID="{C7B42B5C-6CFA-4613-BC23-CCC0BBDC2695}" presName="FourConn_1-2" presStyleLbl="fgAccFollowNode1" presStyleIdx="0" presStyleCnt="3">
        <dgm:presLayoutVars>
          <dgm:bulletEnabled val="1"/>
        </dgm:presLayoutVars>
      </dgm:prSet>
      <dgm:spPr/>
    </dgm:pt>
    <dgm:pt modelId="{28CA9E3F-D08B-4094-982D-5C1EDFC787B2}" type="pres">
      <dgm:prSet presAssocID="{C7B42B5C-6CFA-4613-BC23-CCC0BBDC2695}" presName="FourConn_2-3" presStyleLbl="fgAccFollowNode1" presStyleIdx="1" presStyleCnt="3">
        <dgm:presLayoutVars>
          <dgm:bulletEnabled val="1"/>
        </dgm:presLayoutVars>
      </dgm:prSet>
      <dgm:spPr/>
    </dgm:pt>
    <dgm:pt modelId="{92B30A06-EE82-4B17-90A6-BF100D0F7832}" type="pres">
      <dgm:prSet presAssocID="{C7B42B5C-6CFA-4613-BC23-CCC0BBDC2695}" presName="FourConn_3-4" presStyleLbl="fgAccFollowNode1" presStyleIdx="2" presStyleCnt="3">
        <dgm:presLayoutVars>
          <dgm:bulletEnabled val="1"/>
        </dgm:presLayoutVars>
      </dgm:prSet>
      <dgm:spPr/>
    </dgm:pt>
    <dgm:pt modelId="{1D9216A7-4B2C-4250-99F8-14397991D57E}" type="pres">
      <dgm:prSet presAssocID="{C7B42B5C-6CFA-4613-BC23-CCC0BBDC2695}" presName="FourNodes_1_text" presStyleLbl="node1" presStyleIdx="3" presStyleCnt="4">
        <dgm:presLayoutVars>
          <dgm:bulletEnabled val="1"/>
        </dgm:presLayoutVars>
      </dgm:prSet>
      <dgm:spPr/>
    </dgm:pt>
    <dgm:pt modelId="{CD007E6C-241F-4B03-BF44-548FF37E4AC9}" type="pres">
      <dgm:prSet presAssocID="{C7B42B5C-6CFA-4613-BC23-CCC0BBDC2695}" presName="FourNodes_2_text" presStyleLbl="node1" presStyleIdx="3" presStyleCnt="4">
        <dgm:presLayoutVars>
          <dgm:bulletEnabled val="1"/>
        </dgm:presLayoutVars>
      </dgm:prSet>
      <dgm:spPr/>
    </dgm:pt>
    <dgm:pt modelId="{C8C568CD-37B7-47F6-8E98-5E699542B13B}" type="pres">
      <dgm:prSet presAssocID="{C7B42B5C-6CFA-4613-BC23-CCC0BBDC2695}" presName="FourNodes_3_text" presStyleLbl="node1" presStyleIdx="3" presStyleCnt="4">
        <dgm:presLayoutVars>
          <dgm:bulletEnabled val="1"/>
        </dgm:presLayoutVars>
      </dgm:prSet>
      <dgm:spPr/>
    </dgm:pt>
    <dgm:pt modelId="{B5B80329-C0FD-49D2-AA58-FC60C79B9960}" type="pres">
      <dgm:prSet presAssocID="{C7B42B5C-6CFA-4613-BC23-CCC0BBDC2695}" presName="FourNodes_4_text" presStyleLbl="node1" presStyleIdx="3" presStyleCnt="4">
        <dgm:presLayoutVars>
          <dgm:bulletEnabled val="1"/>
        </dgm:presLayoutVars>
      </dgm:prSet>
      <dgm:spPr/>
    </dgm:pt>
  </dgm:ptLst>
  <dgm:cxnLst>
    <dgm:cxn modelId="{5F44790D-3DA6-4DDD-898D-6CA25DAFAE29}" type="presOf" srcId="{2A4D32BB-291F-402A-A084-A91C539B67A0}" destId="{B5B80329-C0FD-49D2-AA58-FC60C79B9960}" srcOrd="1" destOrd="0" presId="urn:microsoft.com/office/officeart/2005/8/layout/vProcess5"/>
    <dgm:cxn modelId="{B89C2012-0B3A-42C8-920F-23D21B1F8999}" srcId="{C7B42B5C-6CFA-4613-BC23-CCC0BBDC2695}" destId="{2A4D32BB-291F-402A-A084-A91C539B67A0}" srcOrd="3" destOrd="0" parTransId="{101B9A35-32A3-411F-A1B7-2D696156879B}" sibTransId="{E1093DBE-8D7D-4F8E-81B9-06094DF41397}"/>
    <dgm:cxn modelId="{1530EE17-0B1A-4BA9-ADA9-0FCE5C695FE8}" type="presOf" srcId="{DEA43B7E-4155-43C2-83C1-FC9F4E9FD0F2}" destId="{51CF569B-54F4-46EC-A2B9-64CD91213225}" srcOrd="0" destOrd="0" presId="urn:microsoft.com/office/officeart/2005/8/layout/vProcess5"/>
    <dgm:cxn modelId="{0876AB2F-F988-4312-ACFF-2C48175C998D}" srcId="{C7B42B5C-6CFA-4613-BC23-CCC0BBDC2695}" destId="{DEA43B7E-4155-43C2-83C1-FC9F4E9FD0F2}" srcOrd="0" destOrd="0" parTransId="{16F254D2-C1E9-4D7F-9B2C-F009E7F8A408}" sibTransId="{4215AAF8-78E5-42CE-AC8B-E22BB71959FC}"/>
    <dgm:cxn modelId="{30FAB53A-C872-40D0-AFDC-001BE35C7722}" type="presOf" srcId="{5A36BB91-315C-41A9-9D8E-23C3DA06FBA1}" destId="{6052E2D0-04D2-4A0A-9369-192BC29F42A4}" srcOrd="0" destOrd="0" presId="urn:microsoft.com/office/officeart/2005/8/layout/vProcess5"/>
    <dgm:cxn modelId="{8F050944-7E2E-401D-B620-42CEF0E83CB2}" type="presOf" srcId="{7F542110-161D-4BEC-B793-24D996C4D3FD}" destId="{28CA9E3F-D08B-4094-982D-5C1EDFC787B2}" srcOrd="0" destOrd="0" presId="urn:microsoft.com/office/officeart/2005/8/layout/vProcess5"/>
    <dgm:cxn modelId="{8B6B4F4E-BC6A-4DC6-BF57-1B2C2624B202}" type="presOf" srcId="{4215AAF8-78E5-42CE-AC8B-E22BB71959FC}" destId="{A110F9EF-81DC-4F06-824F-7F42CC922084}" srcOrd="0" destOrd="0" presId="urn:microsoft.com/office/officeart/2005/8/layout/vProcess5"/>
    <dgm:cxn modelId="{52739E87-CFD6-4EDB-A369-7DE0EFBB6E18}" type="presOf" srcId="{5A36BB91-315C-41A9-9D8E-23C3DA06FBA1}" destId="{CD007E6C-241F-4B03-BF44-548FF37E4AC9}" srcOrd="1" destOrd="0" presId="urn:microsoft.com/office/officeart/2005/8/layout/vProcess5"/>
    <dgm:cxn modelId="{E7368B8F-46DA-4A89-946F-3D9665D97B05}" type="presOf" srcId="{2A4D32BB-291F-402A-A084-A91C539B67A0}" destId="{D18D6978-C8F2-407C-874A-A057762A1436}" srcOrd="0" destOrd="0" presId="urn:microsoft.com/office/officeart/2005/8/layout/vProcess5"/>
    <dgm:cxn modelId="{E77F6BAA-A484-4F56-BC94-EFBBA300C109}" type="presOf" srcId="{D0A29B87-BAA9-42B5-A075-4CCAFFD51BF2}" destId="{6FC674BC-00D6-47FF-9A7F-4D0705EA390D}" srcOrd="0" destOrd="0" presId="urn:microsoft.com/office/officeart/2005/8/layout/vProcess5"/>
    <dgm:cxn modelId="{0FE76EC7-05EF-4C63-804A-E6C511820932}" type="presOf" srcId="{C7B42B5C-6CFA-4613-BC23-CCC0BBDC2695}" destId="{5C110736-0215-4266-B78B-54805FF586F3}" srcOrd="0" destOrd="0" presId="urn:microsoft.com/office/officeart/2005/8/layout/vProcess5"/>
    <dgm:cxn modelId="{68DEBFDB-7027-46D8-B9D6-73EFBF102A29}" type="presOf" srcId="{DEA43B7E-4155-43C2-83C1-FC9F4E9FD0F2}" destId="{1D9216A7-4B2C-4250-99F8-14397991D57E}" srcOrd="1" destOrd="0" presId="urn:microsoft.com/office/officeart/2005/8/layout/vProcess5"/>
    <dgm:cxn modelId="{899579E2-A946-4B1C-B014-52BCD9578094}" srcId="{C7B42B5C-6CFA-4613-BC23-CCC0BBDC2695}" destId="{5A36BB91-315C-41A9-9D8E-23C3DA06FBA1}" srcOrd="1" destOrd="0" parTransId="{9D216F7C-8851-4A72-946E-08506DD937C3}" sibTransId="{7F542110-161D-4BEC-B793-24D996C4D3FD}"/>
    <dgm:cxn modelId="{6F6024EE-794B-4D7A-BB6E-652671A06C45}" type="presOf" srcId="{0758979A-8A1B-41DD-847D-1294740D828F}" destId="{92B30A06-EE82-4B17-90A6-BF100D0F7832}" srcOrd="0" destOrd="0" presId="urn:microsoft.com/office/officeart/2005/8/layout/vProcess5"/>
    <dgm:cxn modelId="{504A4CFA-87BB-4C37-9111-81E9F260A7BF}" srcId="{C7B42B5C-6CFA-4613-BC23-CCC0BBDC2695}" destId="{D0A29B87-BAA9-42B5-A075-4CCAFFD51BF2}" srcOrd="2" destOrd="0" parTransId="{152DFDDF-F872-410E-8CCA-8FF22E0572F3}" sibTransId="{0758979A-8A1B-41DD-847D-1294740D828F}"/>
    <dgm:cxn modelId="{91D646FC-1DBC-4975-BECA-C11C7C0A67F9}" type="presOf" srcId="{D0A29B87-BAA9-42B5-A075-4CCAFFD51BF2}" destId="{C8C568CD-37B7-47F6-8E98-5E699542B13B}" srcOrd="1" destOrd="0" presId="urn:microsoft.com/office/officeart/2005/8/layout/vProcess5"/>
    <dgm:cxn modelId="{91A7022F-52EA-4713-81CF-B746B4BA99AD}" type="presParOf" srcId="{5C110736-0215-4266-B78B-54805FF586F3}" destId="{DBBD7186-CA3C-4F93-AD18-82EECB71494A}" srcOrd="0" destOrd="0" presId="urn:microsoft.com/office/officeart/2005/8/layout/vProcess5"/>
    <dgm:cxn modelId="{CF4A0FF5-0297-48BA-84E1-DF0FB7305FED}" type="presParOf" srcId="{5C110736-0215-4266-B78B-54805FF586F3}" destId="{51CF569B-54F4-46EC-A2B9-64CD91213225}" srcOrd="1" destOrd="0" presId="urn:microsoft.com/office/officeart/2005/8/layout/vProcess5"/>
    <dgm:cxn modelId="{B3131C57-3089-4E73-A61A-9204D3217CBF}" type="presParOf" srcId="{5C110736-0215-4266-B78B-54805FF586F3}" destId="{6052E2D0-04D2-4A0A-9369-192BC29F42A4}" srcOrd="2" destOrd="0" presId="urn:microsoft.com/office/officeart/2005/8/layout/vProcess5"/>
    <dgm:cxn modelId="{92614AFF-0612-4417-9AE0-F2091FC8D25B}" type="presParOf" srcId="{5C110736-0215-4266-B78B-54805FF586F3}" destId="{6FC674BC-00D6-47FF-9A7F-4D0705EA390D}" srcOrd="3" destOrd="0" presId="urn:microsoft.com/office/officeart/2005/8/layout/vProcess5"/>
    <dgm:cxn modelId="{31776D7C-7821-426D-88FB-8C8DFD796001}" type="presParOf" srcId="{5C110736-0215-4266-B78B-54805FF586F3}" destId="{D18D6978-C8F2-407C-874A-A057762A1436}" srcOrd="4" destOrd="0" presId="urn:microsoft.com/office/officeart/2005/8/layout/vProcess5"/>
    <dgm:cxn modelId="{6161875A-8BD8-4E5C-9FA8-AACD47807D9C}" type="presParOf" srcId="{5C110736-0215-4266-B78B-54805FF586F3}" destId="{A110F9EF-81DC-4F06-824F-7F42CC922084}" srcOrd="5" destOrd="0" presId="urn:microsoft.com/office/officeart/2005/8/layout/vProcess5"/>
    <dgm:cxn modelId="{8951F598-3CE8-4F55-94FF-05355817ADD3}" type="presParOf" srcId="{5C110736-0215-4266-B78B-54805FF586F3}" destId="{28CA9E3F-D08B-4094-982D-5C1EDFC787B2}" srcOrd="6" destOrd="0" presId="urn:microsoft.com/office/officeart/2005/8/layout/vProcess5"/>
    <dgm:cxn modelId="{670A9EEA-A47A-485D-A525-B8F929759182}" type="presParOf" srcId="{5C110736-0215-4266-B78B-54805FF586F3}" destId="{92B30A06-EE82-4B17-90A6-BF100D0F7832}" srcOrd="7" destOrd="0" presId="urn:microsoft.com/office/officeart/2005/8/layout/vProcess5"/>
    <dgm:cxn modelId="{B1FFA649-0EFA-47FC-9FFF-430B9DA6F1E0}" type="presParOf" srcId="{5C110736-0215-4266-B78B-54805FF586F3}" destId="{1D9216A7-4B2C-4250-99F8-14397991D57E}" srcOrd="8" destOrd="0" presId="urn:microsoft.com/office/officeart/2005/8/layout/vProcess5"/>
    <dgm:cxn modelId="{A339AC9B-6BBA-4C64-9083-76244EFDCCBA}" type="presParOf" srcId="{5C110736-0215-4266-B78B-54805FF586F3}" destId="{CD007E6C-241F-4B03-BF44-548FF37E4AC9}" srcOrd="9" destOrd="0" presId="urn:microsoft.com/office/officeart/2005/8/layout/vProcess5"/>
    <dgm:cxn modelId="{CA60748A-FB57-465A-8617-2AC40EF6B92D}" type="presParOf" srcId="{5C110736-0215-4266-B78B-54805FF586F3}" destId="{C8C568CD-37B7-47F6-8E98-5E699542B13B}" srcOrd="10" destOrd="0" presId="urn:microsoft.com/office/officeart/2005/8/layout/vProcess5"/>
    <dgm:cxn modelId="{9FAE7C59-8763-4393-9EBA-C6BCFAC7DCF5}" type="presParOf" srcId="{5C110736-0215-4266-B78B-54805FF586F3}" destId="{B5B80329-C0FD-49D2-AA58-FC60C79B9960}" srcOrd="11" destOrd="0" presId="urn:microsoft.com/office/officeart/2005/8/layout/v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63A2D2-250C-4D55-B907-D97775935CF5}" type="doc">
      <dgm:prSet loTypeId="urn:microsoft.com/office/officeart/2008/layout/VerticalCurvedList" loCatId="list" qsTypeId="urn:microsoft.com/office/officeart/2005/8/quickstyle/3d2" qsCatId="3D" csTypeId="urn:microsoft.com/office/officeart/2005/8/colors/colorful5" csCatId="colorful" phldr="1"/>
      <dgm:spPr/>
      <dgm:t>
        <a:bodyPr/>
        <a:lstStyle/>
        <a:p>
          <a:endParaRPr lang="en-ID"/>
        </a:p>
      </dgm:t>
    </dgm:pt>
    <dgm:pt modelId="{A116ADDB-176F-40D4-AD85-ADB270429D65}">
      <dgm:prSet phldrT="[Text]" custT="1"/>
      <dgm:spPr/>
      <dgm:t>
        <a:bodyPr/>
        <a:lstStyle/>
        <a:p>
          <a:r>
            <a:rPr lang="en-US" sz="2000" b="0" i="0">
              <a:effectLst/>
              <a:latin typeface="Abadi" panose="020B0604020104020204" pitchFamily="34" charset="0"/>
            </a:rPr>
            <a:t>Exploratory Data Analysis (EDA) was conducted to find some patterns in the data and determine what would be the label for training supervised models.</a:t>
          </a:r>
          <a:endParaRPr lang="en-ID" sz="2000" dirty="0"/>
        </a:p>
      </dgm:t>
    </dgm:pt>
    <dgm:pt modelId="{FF5A1417-D392-4693-A02B-3414B185BB29}" type="parTrans" cxnId="{9998E1B8-AE40-40DD-B408-6746892F05C2}">
      <dgm:prSet/>
      <dgm:spPr/>
      <dgm:t>
        <a:bodyPr/>
        <a:lstStyle/>
        <a:p>
          <a:endParaRPr lang="en-ID" sz="1400"/>
        </a:p>
      </dgm:t>
    </dgm:pt>
    <dgm:pt modelId="{696C9DF1-9840-448D-A294-63D034DA53EF}" type="sibTrans" cxnId="{9998E1B8-AE40-40DD-B408-6746892F05C2}">
      <dgm:prSet/>
      <dgm:spPr>
        <a:ln w="76200">
          <a:solidFill>
            <a:schemeClr val="accent2">
              <a:lumMod val="60000"/>
              <a:lumOff val="40000"/>
            </a:schemeClr>
          </a:solidFill>
        </a:ln>
      </dgm:spPr>
      <dgm:t>
        <a:bodyPr/>
        <a:lstStyle/>
        <a:p>
          <a:endParaRPr lang="en-ID" sz="1400"/>
        </a:p>
      </dgm:t>
    </dgm:pt>
    <dgm:pt modelId="{2CBC2176-EB6C-44FC-BDE2-BDF8511B1505}">
      <dgm:prSet custT="1"/>
      <dgm:spPr/>
      <dgm:t>
        <a:bodyPr/>
        <a:lstStyle/>
        <a:p>
          <a:r>
            <a:rPr lang="en-US" sz="2000">
              <a:latin typeface="Abadi" panose="020B0604020104020204" pitchFamily="34" charset="0"/>
            </a:rPr>
            <a:t>On data wrangling process, the mission outcomes was converted into training labels with 1 means successfully landed and 0 means it was unsuccessful</a:t>
          </a:r>
          <a:endParaRPr lang="en-US" sz="2000" dirty="0">
            <a:latin typeface="Abadi" panose="020B0604020104020204" pitchFamily="34" charset="0"/>
          </a:endParaRPr>
        </a:p>
      </dgm:t>
    </dgm:pt>
    <dgm:pt modelId="{CAD1542A-535F-4FB4-B07E-B11BEE9A5ED1}" type="parTrans" cxnId="{3B89E7FD-AE9F-4C49-A970-324C8E47A405}">
      <dgm:prSet/>
      <dgm:spPr/>
      <dgm:t>
        <a:bodyPr/>
        <a:lstStyle/>
        <a:p>
          <a:endParaRPr lang="en-ID" sz="1400"/>
        </a:p>
      </dgm:t>
    </dgm:pt>
    <dgm:pt modelId="{C1534C04-95F5-4512-976F-76447BBF856A}" type="sibTrans" cxnId="{3B89E7FD-AE9F-4C49-A970-324C8E47A405}">
      <dgm:prSet/>
      <dgm:spPr/>
      <dgm:t>
        <a:bodyPr/>
        <a:lstStyle/>
        <a:p>
          <a:endParaRPr lang="en-ID" sz="1400"/>
        </a:p>
      </dgm:t>
    </dgm:pt>
    <dgm:pt modelId="{8259852F-FC82-4888-A429-8F4F3163742B}" type="pres">
      <dgm:prSet presAssocID="{8263A2D2-250C-4D55-B907-D97775935CF5}" presName="Name0" presStyleCnt="0">
        <dgm:presLayoutVars>
          <dgm:chMax val="7"/>
          <dgm:chPref val="7"/>
          <dgm:dir/>
        </dgm:presLayoutVars>
      </dgm:prSet>
      <dgm:spPr/>
    </dgm:pt>
    <dgm:pt modelId="{2830D235-F4A2-4C69-B703-390C9F3E97B9}" type="pres">
      <dgm:prSet presAssocID="{8263A2D2-250C-4D55-B907-D97775935CF5}" presName="Name1" presStyleCnt="0"/>
      <dgm:spPr/>
    </dgm:pt>
    <dgm:pt modelId="{A18276AB-06AA-4F24-983D-B80F049C7E4A}" type="pres">
      <dgm:prSet presAssocID="{8263A2D2-250C-4D55-B907-D97775935CF5}" presName="cycle" presStyleCnt="0"/>
      <dgm:spPr/>
    </dgm:pt>
    <dgm:pt modelId="{4687EB16-276B-4707-8E84-9B7A3C092AD3}" type="pres">
      <dgm:prSet presAssocID="{8263A2D2-250C-4D55-B907-D97775935CF5}" presName="srcNode" presStyleLbl="node1" presStyleIdx="0" presStyleCnt="2"/>
      <dgm:spPr/>
    </dgm:pt>
    <dgm:pt modelId="{7AA51B6E-B68D-4ED8-B0E7-FBAE58835773}" type="pres">
      <dgm:prSet presAssocID="{8263A2D2-250C-4D55-B907-D97775935CF5}" presName="conn" presStyleLbl="parChTrans1D2" presStyleIdx="0" presStyleCnt="1"/>
      <dgm:spPr/>
    </dgm:pt>
    <dgm:pt modelId="{9926F2B6-FED4-4C1E-BD2B-26214C365EF6}" type="pres">
      <dgm:prSet presAssocID="{8263A2D2-250C-4D55-B907-D97775935CF5}" presName="extraNode" presStyleLbl="node1" presStyleIdx="0" presStyleCnt="2"/>
      <dgm:spPr/>
    </dgm:pt>
    <dgm:pt modelId="{FE2CB806-6E63-4B60-B4B9-F0EFB367B5B2}" type="pres">
      <dgm:prSet presAssocID="{8263A2D2-250C-4D55-B907-D97775935CF5}" presName="dstNode" presStyleLbl="node1" presStyleIdx="0" presStyleCnt="2"/>
      <dgm:spPr/>
    </dgm:pt>
    <dgm:pt modelId="{01B3174E-0C6F-4E99-89E1-758A9DDA848E}" type="pres">
      <dgm:prSet presAssocID="{A116ADDB-176F-40D4-AD85-ADB270429D65}" presName="text_1" presStyleLbl="node1" presStyleIdx="0" presStyleCnt="2">
        <dgm:presLayoutVars>
          <dgm:bulletEnabled val="1"/>
        </dgm:presLayoutVars>
      </dgm:prSet>
      <dgm:spPr/>
    </dgm:pt>
    <dgm:pt modelId="{CD0A1B4D-4B26-494D-87A8-120F31019C03}" type="pres">
      <dgm:prSet presAssocID="{A116ADDB-176F-40D4-AD85-ADB270429D65}" presName="accent_1" presStyleCnt="0"/>
      <dgm:spPr/>
    </dgm:pt>
    <dgm:pt modelId="{A2CDFBAB-0C70-4DA9-88FC-3A5EC81B27A0}" type="pres">
      <dgm:prSet presAssocID="{A116ADDB-176F-40D4-AD85-ADB270429D65}" presName="accentRepeatNode" presStyleLbl="solidFgAcc1" presStyleIdx="0" presStyleCnt="2"/>
      <dgm:spPr>
        <a:solidFill>
          <a:schemeClr val="accent2">
            <a:lumMod val="20000"/>
            <a:lumOff val="80000"/>
          </a:schemeClr>
        </a:solidFill>
      </dgm:spPr>
    </dgm:pt>
    <dgm:pt modelId="{5414EF54-ABB0-4858-AB94-1B7533C07ABA}" type="pres">
      <dgm:prSet presAssocID="{2CBC2176-EB6C-44FC-BDE2-BDF8511B1505}" presName="text_2" presStyleLbl="node1" presStyleIdx="1" presStyleCnt="2">
        <dgm:presLayoutVars>
          <dgm:bulletEnabled val="1"/>
        </dgm:presLayoutVars>
      </dgm:prSet>
      <dgm:spPr/>
    </dgm:pt>
    <dgm:pt modelId="{6599A2D2-1865-417B-8CF0-6236D53B4319}" type="pres">
      <dgm:prSet presAssocID="{2CBC2176-EB6C-44FC-BDE2-BDF8511B1505}" presName="accent_2" presStyleCnt="0"/>
      <dgm:spPr/>
    </dgm:pt>
    <dgm:pt modelId="{BA70C16A-5C75-467F-8518-DF2167615CB2}" type="pres">
      <dgm:prSet presAssocID="{2CBC2176-EB6C-44FC-BDE2-BDF8511B1505}" presName="accentRepeatNode" presStyleLbl="solidFgAcc1" presStyleIdx="1" presStyleCnt="2"/>
      <dgm:spPr>
        <a:solidFill>
          <a:schemeClr val="accent2">
            <a:lumMod val="20000"/>
            <a:lumOff val="80000"/>
          </a:schemeClr>
        </a:solidFill>
      </dgm:spPr>
    </dgm:pt>
  </dgm:ptLst>
  <dgm:cxnLst>
    <dgm:cxn modelId="{BC8F213C-3CA0-4617-A2ED-FC3894F2C741}" type="presOf" srcId="{A116ADDB-176F-40D4-AD85-ADB270429D65}" destId="{01B3174E-0C6F-4E99-89E1-758A9DDA848E}" srcOrd="0" destOrd="0" presId="urn:microsoft.com/office/officeart/2008/layout/VerticalCurvedList"/>
    <dgm:cxn modelId="{5C1CBF5B-7520-43BA-96EA-3BE3137F005E}" type="presOf" srcId="{8263A2D2-250C-4D55-B907-D97775935CF5}" destId="{8259852F-FC82-4888-A429-8F4F3163742B}" srcOrd="0" destOrd="0" presId="urn:microsoft.com/office/officeart/2008/layout/VerticalCurvedList"/>
    <dgm:cxn modelId="{7A5ACB61-6468-4F5C-BCAF-28F134C311A5}" type="presOf" srcId="{696C9DF1-9840-448D-A294-63D034DA53EF}" destId="{7AA51B6E-B68D-4ED8-B0E7-FBAE58835773}" srcOrd="0" destOrd="0" presId="urn:microsoft.com/office/officeart/2008/layout/VerticalCurvedList"/>
    <dgm:cxn modelId="{B283DC4D-DF8A-4055-97C2-E4FD5FBD6B98}" type="presOf" srcId="{2CBC2176-EB6C-44FC-BDE2-BDF8511B1505}" destId="{5414EF54-ABB0-4858-AB94-1B7533C07ABA}" srcOrd="0" destOrd="0" presId="urn:microsoft.com/office/officeart/2008/layout/VerticalCurvedList"/>
    <dgm:cxn modelId="{9998E1B8-AE40-40DD-B408-6746892F05C2}" srcId="{8263A2D2-250C-4D55-B907-D97775935CF5}" destId="{A116ADDB-176F-40D4-AD85-ADB270429D65}" srcOrd="0" destOrd="0" parTransId="{FF5A1417-D392-4693-A02B-3414B185BB29}" sibTransId="{696C9DF1-9840-448D-A294-63D034DA53EF}"/>
    <dgm:cxn modelId="{3B89E7FD-AE9F-4C49-A970-324C8E47A405}" srcId="{8263A2D2-250C-4D55-B907-D97775935CF5}" destId="{2CBC2176-EB6C-44FC-BDE2-BDF8511B1505}" srcOrd="1" destOrd="0" parTransId="{CAD1542A-535F-4FB4-B07E-B11BEE9A5ED1}" sibTransId="{C1534C04-95F5-4512-976F-76447BBF856A}"/>
    <dgm:cxn modelId="{2B599751-567A-41AC-AB30-2A6746B7F5F4}" type="presParOf" srcId="{8259852F-FC82-4888-A429-8F4F3163742B}" destId="{2830D235-F4A2-4C69-B703-390C9F3E97B9}" srcOrd="0" destOrd="0" presId="urn:microsoft.com/office/officeart/2008/layout/VerticalCurvedList"/>
    <dgm:cxn modelId="{596AC707-DB1E-4300-829E-8A16B01CDA05}" type="presParOf" srcId="{2830D235-F4A2-4C69-B703-390C9F3E97B9}" destId="{A18276AB-06AA-4F24-983D-B80F049C7E4A}" srcOrd="0" destOrd="0" presId="urn:microsoft.com/office/officeart/2008/layout/VerticalCurvedList"/>
    <dgm:cxn modelId="{92DA80AB-B803-4E2F-B7A8-C9AC694D5B7A}" type="presParOf" srcId="{A18276AB-06AA-4F24-983D-B80F049C7E4A}" destId="{4687EB16-276B-4707-8E84-9B7A3C092AD3}" srcOrd="0" destOrd="0" presId="urn:microsoft.com/office/officeart/2008/layout/VerticalCurvedList"/>
    <dgm:cxn modelId="{18DBE683-DF46-4EA8-BC3F-D92805C0FF78}" type="presParOf" srcId="{A18276AB-06AA-4F24-983D-B80F049C7E4A}" destId="{7AA51B6E-B68D-4ED8-B0E7-FBAE58835773}" srcOrd="1" destOrd="0" presId="urn:microsoft.com/office/officeart/2008/layout/VerticalCurvedList"/>
    <dgm:cxn modelId="{01AB4486-E603-449C-8923-25C373C55393}" type="presParOf" srcId="{A18276AB-06AA-4F24-983D-B80F049C7E4A}" destId="{9926F2B6-FED4-4C1E-BD2B-26214C365EF6}" srcOrd="2" destOrd="0" presId="urn:microsoft.com/office/officeart/2008/layout/VerticalCurvedList"/>
    <dgm:cxn modelId="{1E5412E4-129A-4318-8F8A-D1145F7DFAB1}" type="presParOf" srcId="{A18276AB-06AA-4F24-983D-B80F049C7E4A}" destId="{FE2CB806-6E63-4B60-B4B9-F0EFB367B5B2}" srcOrd="3" destOrd="0" presId="urn:microsoft.com/office/officeart/2008/layout/VerticalCurvedList"/>
    <dgm:cxn modelId="{B9BF7EC5-901A-4FAE-80DD-C3CCDA2D6E2F}" type="presParOf" srcId="{2830D235-F4A2-4C69-B703-390C9F3E97B9}" destId="{01B3174E-0C6F-4E99-89E1-758A9DDA848E}" srcOrd="1" destOrd="0" presId="urn:microsoft.com/office/officeart/2008/layout/VerticalCurvedList"/>
    <dgm:cxn modelId="{57EED725-4B36-4619-83E0-067658EB40D0}" type="presParOf" srcId="{2830D235-F4A2-4C69-B703-390C9F3E97B9}" destId="{CD0A1B4D-4B26-494D-87A8-120F31019C03}" srcOrd="2" destOrd="0" presId="urn:microsoft.com/office/officeart/2008/layout/VerticalCurvedList"/>
    <dgm:cxn modelId="{53F9FDC3-8081-4F4F-AAB4-C7D49DE148B0}" type="presParOf" srcId="{CD0A1B4D-4B26-494D-87A8-120F31019C03}" destId="{A2CDFBAB-0C70-4DA9-88FC-3A5EC81B27A0}" srcOrd="0" destOrd="0" presId="urn:microsoft.com/office/officeart/2008/layout/VerticalCurvedList"/>
    <dgm:cxn modelId="{C21EFBA2-497B-4CAD-BD9A-124FFBCC8A9F}" type="presParOf" srcId="{2830D235-F4A2-4C69-B703-390C9F3E97B9}" destId="{5414EF54-ABB0-4858-AB94-1B7533C07ABA}" srcOrd="3" destOrd="0" presId="urn:microsoft.com/office/officeart/2008/layout/VerticalCurvedList"/>
    <dgm:cxn modelId="{BDC9F785-4905-4ED7-A7DC-7414EF1900FE}" type="presParOf" srcId="{2830D235-F4A2-4C69-B703-390C9F3E97B9}" destId="{6599A2D2-1865-417B-8CF0-6236D53B4319}" srcOrd="4" destOrd="0" presId="urn:microsoft.com/office/officeart/2008/layout/VerticalCurvedList"/>
    <dgm:cxn modelId="{F20D571E-0D47-4404-B035-02DCA71E3AB9}" type="presParOf" srcId="{6599A2D2-1865-417B-8CF0-6236D53B4319}" destId="{BA70C16A-5C75-467F-8518-DF2167615CB2}"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7B42B5C-6CFA-4613-BC23-CCC0BBDC2695}"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en-ID"/>
        </a:p>
      </dgm:t>
    </dgm:pt>
    <dgm:pt modelId="{DEA43B7E-4155-43C2-83C1-FC9F4E9FD0F2}">
      <dgm:prSet phldrT="[Text]" custT="1"/>
      <dgm:spPr/>
      <dgm:t>
        <a:bodyPr/>
        <a:lstStyle/>
        <a:p>
          <a:r>
            <a:rPr lang="en-US" sz="1600" b="1" i="0" dirty="0">
              <a:solidFill>
                <a:schemeClr val="bg1"/>
              </a:solidFill>
              <a:effectLst/>
              <a:latin typeface="Helvetica Neue"/>
            </a:rPr>
            <a:t>Identify percentage of the missing values in each attribute. </a:t>
          </a:r>
          <a:r>
            <a:rPr lang="en-US" sz="1600" b="1" i="0" dirty="0">
              <a:solidFill>
                <a:schemeClr val="bg1"/>
              </a:solidFill>
            </a:rPr>
            <a:t>Identify which columns are numerical and categorical:</a:t>
          </a:r>
          <a:endParaRPr lang="en-ID" sz="1600" b="1" dirty="0">
            <a:solidFill>
              <a:schemeClr val="bg1"/>
            </a:solidFill>
          </a:endParaRPr>
        </a:p>
      </dgm:t>
    </dgm:pt>
    <dgm:pt modelId="{16F254D2-C1E9-4D7F-9B2C-F009E7F8A408}" type="parTrans" cxnId="{0876AB2F-F988-4312-ACFF-2C48175C998D}">
      <dgm:prSet/>
      <dgm:spPr/>
      <dgm:t>
        <a:bodyPr/>
        <a:lstStyle/>
        <a:p>
          <a:endParaRPr lang="en-ID" b="1">
            <a:solidFill>
              <a:schemeClr val="bg1"/>
            </a:solidFill>
          </a:endParaRPr>
        </a:p>
      </dgm:t>
    </dgm:pt>
    <dgm:pt modelId="{4215AAF8-78E5-42CE-AC8B-E22BB71959FC}" type="sibTrans" cxnId="{0876AB2F-F988-4312-ACFF-2C48175C998D}">
      <dgm:prSet/>
      <dgm:spPr/>
      <dgm:t>
        <a:bodyPr/>
        <a:lstStyle/>
        <a:p>
          <a:endParaRPr lang="en-ID" b="1">
            <a:solidFill>
              <a:schemeClr val="bg1"/>
            </a:solidFill>
          </a:endParaRPr>
        </a:p>
      </dgm:t>
    </dgm:pt>
    <dgm:pt modelId="{5A36BB91-315C-41A9-9D8E-23C3DA06FBA1}">
      <dgm:prSet phldrT="[Text]" custT="1"/>
      <dgm:spPr/>
      <dgm:t>
        <a:bodyPr/>
        <a:lstStyle/>
        <a:p>
          <a:r>
            <a:rPr lang="en-US" sz="1600" b="1" i="0" dirty="0">
              <a:solidFill>
                <a:schemeClr val="bg1"/>
              </a:solidFill>
            </a:rPr>
            <a:t>Use </a:t>
          </a:r>
          <a:r>
            <a:rPr lang="en-US" sz="1600" b="1" i="0" dirty="0" err="1">
              <a:solidFill>
                <a:schemeClr val="bg1"/>
              </a:solidFill>
            </a:rPr>
            <a:t>value_counts</a:t>
          </a:r>
          <a:r>
            <a:rPr lang="en-US" sz="1600" b="1" i="0" dirty="0">
              <a:solidFill>
                <a:schemeClr val="bg1"/>
              </a:solidFill>
            </a:rPr>
            <a:t>() method  to determine the number of launches ,  orbit, landing outcomes on each site</a:t>
          </a:r>
          <a:endParaRPr lang="en-ID" sz="1600" b="1" dirty="0">
            <a:solidFill>
              <a:schemeClr val="bg1"/>
            </a:solidFill>
          </a:endParaRPr>
        </a:p>
      </dgm:t>
    </dgm:pt>
    <dgm:pt modelId="{9D216F7C-8851-4A72-946E-08506DD937C3}" type="parTrans" cxnId="{899579E2-A946-4B1C-B014-52BCD9578094}">
      <dgm:prSet/>
      <dgm:spPr/>
      <dgm:t>
        <a:bodyPr/>
        <a:lstStyle/>
        <a:p>
          <a:endParaRPr lang="en-ID" b="1">
            <a:solidFill>
              <a:schemeClr val="bg1"/>
            </a:solidFill>
          </a:endParaRPr>
        </a:p>
      </dgm:t>
    </dgm:pt>
    <dgm:pt modelId="{7F542110-161D-4BEC-B793-24D996C4D3FD}" type="sibTrans" cxnId="{899579E2-A946-4B1C-B014-52BCD9578094}">
      <dgm:prSet/>
      <dgm:spPr/>
      <dgm:t>
        <a:bodyPr/>
        <a:lstStyle/>
        <a:p>
          <a:endParaRPr lang="en-ID" b="1">
            <a:solidFill>
              <a:schemeClr val="bg1"/>
            </a:solidFill>
          </a:endParaRPr>
        </a:p>
      </dgm:t>
    </dgm:pt>
    <dgm:pt modelId="{D0A29B87-BAA9-42B5-A075-4CCAFFD51BF2}">
      <dgm:prSet phldrT="[Text]" custT="1"/>
      <dgm:spPr/>
      <dgm:t>
        <a:bodyPr/>
        <a:lstStyle/>
        <a:p>
          <a:r>
            <a:rPr lang="en-US" sz="1600" b="1" i="0" dirty="0">
              <a:solidFill>
                <a:schemeClr val="bg1"/>
              </a:solidFill>
            </a:rPr>
            <a:t>Create a landing outcome label from Outcome column</a:t>
          </a:r>
          <a:endParaRPr lang="en-ID" sz="1600" b="1" dirty="0">
            <a:solidFill>
              <a:schemeClr val="bg1"/>
            </a:solidFill>
          </a:endParaRPr>
        </a:p>
      </dgm:t>
    </dgm:pt>
    <dgm:pt modelId="{152DFDDF-F872-410E-8CCA-8FF22E0572F3}" type="parTrans" cxnId="{504A4CFA-87BB-4C37-9111-81E9F260A7BF}">
      <dgm:prSet/>
      <dgm:spPr/>
      <dgm:t>
        <a:bodyPr/>
        <a:lstStyle/>
        <a:p>
          <a:endParaRPr lang="en-ID" b="1">
            <a:solidFill>
              <a:schemeClr val="bg1"/>
            </a:solidFill>
          </a:endParaRPr>
        </a:p>
      </dgm:t>
    </dgm:pt>
    <dgm:pt modelId="{0758979A-8A1B-41DD-847D-1294740D828F}" type="sibTrans" cxnId="{504A4CFA-87BB-4C37-9111-81E9F260A7BF}">
      <dgm:prSet/>
      <dgm:spPr/>
      <dgm:t>
        <a:bodyPr/>
        <a:lstStyle/>
        <a:p>
          <a:endParaRPr lang="en-ID" b="1">
            <a:solidFill>
              <a:schemeClr val="bg1"/>
            </a:solidFill>
          </a:endParaRPr>
        </a:p>
      </dgm:t>
    </dgm:pt>
    <dgm:pt modelId="{2A4D32BB-291F-402A-A084-A91C539B67A0}">
      <dgm:prSet phldrT="[Text]" custT="1"/>
      <dgm:spPr/>
      <dgm:t>
        <a:bodyPr/>
        <a:lstStyle/>
        <a:p>
          <a:r>
            <a:rPr lang="en-US" sz="1600" b="1" i="0" dirty="0">
              <a:solidFill>
                <a:schemeClr val="bg1"/>
              </a:solidFill>
            </a:rPr>
            <a:t>This variable will represent the classification from outcome of each first launch. If the value is zero ==not land successfully; one == landed successfully</a:t>
          </a:r>
          <a:endParaRPr lang="en-ID" sz="1600" b="1" dirty="0">
            <a:solidFill>
              <a:schemeClr val="bg1"/>
            </a:solidFill>
          </a:endParaRPr>
        </a:p>
      </dgm:t>
    </dgm:pt>
    <dgm:pt modelId="{101B9A35-32A3-411F-A1B7-2D696156879B}" type="parTrans" cxnId="{B89C2012-0B3A-42C8-920F-23D21B1F8999}">
      <dgm:prSet/>
      <dgm:spPr/>
      <dgm:t>
        <a:bodyPr/>
        <a:lstStyle/>
        <a:p>
          <a:endParaRPr lang="en-ID" b="1">
            <a:solidFill>
              <a:schemeClr val="bg1"/>
            </a:solidFill>
          </a:endParaRPr>
        </a:p>
      </dgm:t>
    </dgm:pt>
    <dgm:pt modelId="{E1093DBE-8D7D-4F8E-81B9-06094DF41397}" type="sibTrans" cxnId="{B89C2012-0B3A-42C8-920F-23D21B1F8999}">
      <dgm:prSet/>
      <dgm:spPr/>
      <dgm:t>
        <a:bodyPr/>
        <a:lstStyle/>
        <a:p>
          <a:endParaRPr lang="en-ID" b="1">
            <a:solidFill>
              <a:schemeClr val="bg1"/>
            </a:solidFill>
          </a:endParaRPr>
        </a:p>
      </dgm:t>
    </dgm:pt>
    <dgm:pt modelId="{5C110736-0215-4266-B78B-54805FF586F3}" type="pres">
      <dgm:prSet presAssocID="{C7B42B5C-6CFA-4613-BC23-CCC0BBDC2695}" presName="outerComposite" presStyleCnt="0">
        <dgm:presLayoutVars>
          <dgm:chMax val="5"/>
          <dgm:dir/>
          <dgm:resizeHandles val="exact"/>
        </dgm:presLayoutVars>
      </dgm:prSet>
      <dgm:spPr/>
    </dgm:pt>
    <dgm:pt modelId="{DBBD7186-CA3C-4F93-AD18-82EECB71494A}" type="pres">
      <dgm:prSet presAssocID="{C7B42B5C-6CFA-4613-BC23-CCC0BBDC2695}" presName="dummyMaxCanvas" presStyleCnt="0">
        <dgm:presLayoutVars/>
      </dgm:prSet>
      <dgm:spPr/>
    </dgm:pt>
    <dgm:pt modelId="{51CF569B-54F4-46EC-A2B9-64CD91213225}" type="pres">
      <dgm:prSet presAssocID="{C7B42B5C-6CFA-4613-BC23-CCC0BBDC2695}" presName="FourNodes_1" presStyleLbl="node1" presStyleIdx="0" presStyleCnt="4">
        <dgm:presLayoutVars>
          <dgm:bulletEnabled val="1"/>
        </dgm:presLayoutVars>
      </dgm:prSet>
      <dgm:spPr/>
    </dgm:pt>
    <dgm:pt modelId="{6052E2D0-04D2-4A0A-9369-192BC29F42A4}" type="pres">
      <dgm:prSet presAssocID="{C7B42B5C-6CFA-4613-BC23-CCC0BBDC2695}" presName="FourNodes_2" presStyleLbl="node1" presStyleIdx="1" presStyleCnt="4">
        <dgm:presLayoutVars>
          <dgm:bulletEnabled val="1"/>
        </dgm:presLayoutVars>
      </dgm:prSet>
      <dgm:spPr/>
    </dgm:pt>
    <dgm:pt modelId="{6FC674BC-00D6-47FF-9A7F-4D0705EA390D}" type="pres">
      <dgm:prSet presAssocID="{C7B42B5C-6CFA-4613-BC23-CCC0BBDC2695}" presName="FourNodes_3" presStyleLbl="node1" presStyleIdx="2" presStyleCnt="4">
        <dgm:presLayoutVars>
          <dgm:bulletEnabled val="1"/>
        </dgm:presLayoutVars>
      </dgm:prSet>
      <dgm:spPr/>
    </dgm:pt>
    <dgm:pt modelId="{D18D6978-C8F2-407C-874A-A057762A1436}" type="pres">
      <dgm:prSet presAssocID="{C7B42B5C-6CFA-4613-BC23-CCC0BBDC2695}" presName="FourNodes_4" presStyleLbl="node1" presStyleIdx="3" presStyleCnt="4">
        <dgm:presLayoutVars>
          <dgm:bulletEnabled val="1"/>
        </dgm:presLayoutVars>
      </dgm:prSet>
      <dgm:spPr/>
    </dgm:pt>
    <dgm:pt modelId="{A110F9EF-81DC-4F06-824F-7F42CC922084}" type="pres">
      <dgm:prSet presAssocID="{C7B42B5C-6CFA-4613-BC23-CCC0BBDC2695}" presName="FourConn_1-2" presStyleLbl="fgAccFollowNode1" presStyleIdx="0" presStyleCnt="3">
        <dgm:presLayoutVars>
          <dgm:bulletEnabled val="1"/>
        </dgm:presLayoutVars>
      </dgm:prSet>
      <dgm:spPr/>
    </dgm:pt>
    <dgm:pt modelId="{28CA9E3F-D08B-4094-982D-5C1EDFC787B2}" type="pres">
      <dgm:prSet presAssocID="{C7B42B5C-6CFA-4613-BC23-CCC0BBDC2695}" presName="FourConn_2-3" presStyleLbl="fgAccFollowNode1" presStyleIdx="1" presStyleCnt="3">
        <dgm:presLayoutVars>
          <dgm:bulletEnabled val="1"/>
        </dgm:presLayoutVars>
      </dgm:prSet>
      <dgm:spPr/>
    </dgm:pt>
    <dgm:pt modelId="{92B30A06-EE82-4B17-90A6-BF100D0F7832}" type="pres">
      <dgm:prSet presAssocID="{C7B42B5C-6CFA-4613-BC23-CCC0BBDC2695}" presName="FourConn_3-4" presStyleLbl="fgAccFollowNode1" presStyleIdx="2" presStyleCnt="3">
        <dgm:presLayoutVars>
          <dgm:bulletEnabled val="1"/>
        </dgm:presLayoutVars>
      </dgm:prSet>
      <dgm:spPr/>
    </dgm:pt>
    <dgm:pt modelId="{1D9216A7-4B2C-4250-99F8-14397991D57E}" type="pres">
      <dgm:prSet presAssocID="{C7B42B5C-6CFA-4613-BC23-CCC0BBDC2695}" presName="FourNodes_1_text" presStyleLbl="node1" presStyleIdx="3" presStyleCnt="4">
        <dgm:presLayoutVars>
          <dgm:bulletEnabled val="1"/>
        </dgm:presLayoutVars>
      </dgm:prSet>
      <dgm:spPr/>
    </dgm:pt>
    <dgm:pt modelId="{CD007E6C-241F-4B03-BF44-548FF37E4AC9}" type="pres">
      <dgm:prSet presAssocID="{C7B42B5C-6CFA-4613-BC23-CCC0BBDC2695}" presName="FourNodes_2_text" presStyleLbl="node1" presStyleIdx="3" presStyleCnt="4">
        <dgm:presLayoutVars>
          <dgm:bulletEnabled val="1"/>
        </dgm:presLayoutVars>
      </dgm:prSet>
      <dgm:spPr/>
    </dgm:pt>
    <dgm:pt modelId="{C8C568CD-37B7-47F6-8E98-5E699542B13B}" type="pres">
      <dgm:prSet presAssocID="{C7B42B5C-6CFA-4613-BC23-CCC0BBDC2695}" presName="FourNodes_3_text" presStyleLbl="node1" presStyleIdx="3" presStyleCnt="4">
        <dgm:presLayoutVars>
          <dgm:bulletEnabled val="1"/>
        </dgm:presLayoutVars>
      </dgm:prSet>
      <dgm:spPr/>
    </dgm:pt>
    <dgm:pt modelId="{B5B80329-C0FD-49D2-AA58-FC60C79B9960}" type="pres">
      <dgm:prSet presAssocID="{C7B42B5C-6CFA-4613-BC23-CCC0BBDC2695}" presName="FourNodes_4_text" presStyleLbl="node1" presStyleIdx="3" presStyleCnt="4">
        <dgm:presLayoutVars>
          <dgm:bulletEnabled val="1"/>
        </dgm:presLayoutVars>
      </dgm:prSet>
      <dgm:spPr/>
    </dgm:pt>
  </dgm:ptLst>
  <dgm:cxnLst>
    <dgm:cxn modelId="{5F44790D-3DA6-4DDD-898D-6CA25DAFAE29}" type="presOf" srcId="{2A4D32BB-291F-402A-A084-A91C539B67A0}" destId="{B5B80329-C0FD-49D2-AA58-FC60C79B9960}" srcOrd="1" destOrd="0" presId="urn:microsoft.com/office/officeart/2005/8/layout/vProcess5"/>
    <dgm:cxn modelId="{B89C2012-0B3A-42C8-920F-23D21B1F8999}" srcId="{C7B42B5C-6CFA-4613-BC23-CCC0BBDC2695}" destId="{2A4D32BB-291F-402A-A084-A91C539B67A0}" srcOrd="3" destOrd="0" parTransId="{101B9A35-32A3-411F-A1B7-2D696156879B}" sibTransId="{E1093DBE-8D7D-4F8E-81B9-06094DF41397}"/>
    <dgm:cxn modelId="{1530EE17-0B1A-4BA9-ADA9-0FCE5C695FE8}" type="presOf" srcId="{DEA43B7E-4155-43C2-83C1-FC9F4E9FD0F2}" destId="{51CF569B-54F4-46EC-A2B9-64CD91213225}" srcOrd="0" destOrd="0" presId="urn:microsoft.com/office/officeart/2005/8/layout/vProcess5"/>
    <dgm:cxn modelId="{0876AB2F-F988-4312-ACFF-2C48175C998D}" srcId="{C7B42B5C-6CFA-4613-BC23-CCC0BBDC2695}" destId="{DEA43B7E-4155-43C2-83C1-FC9F4E9FD0F2}" srcOrd="0" destOrd="0" parTransId="{16F254D2-C1E9-4D7F-9B2C-F009E7F8A408}" sibTransId="{4215AAF8-78E5-42CE-AC8B-E22BB71959FC}"/>
    <dgm:cxn modelId="{30FAB53A-C872-40D0-AFDC-001BE35C7722}" type="presOf" srcId="{5A36BB91-315C-41A9-9D8E-23C3DA06FBA1}" destId="{6052E2D0-04D2-4A0A-9369-192BC29F42A4}" srcOrd="0" destOrd="0" presId="urn:microsoft.com/office/officeart/2005/8/layout/vProcess5"/>
    <dgm:cxn modelId="{8F050944-7E2E-401D-B620-42CEF0E83CB2}" type="presOf" srcId="{7F542110-161D-4BEC-B793-24D996C4D3FD}" destId="{28CA9E3F-D08B-4094-982D-5C1EDFC787B2}" srcOrd="0" destOrd="0" presId="urn:microsoft.com/office/officeart/2005/8/layout/vProcess5"/>
    <dgm:cxn modelId="{8B6B4F4E-BC6A-4DC6-BF57-1B2C2624B202}" type="presOf" srcId="{4215AAF8-78E5-42CE-AC8B-E22BB71959FC}" destId="{A110F9EF-81DC-4F06-824F-7F42CC922084}" srcOrd="0" destOrd="0" presId="urn:microsoft.com/office/officeart/2005/8/layout/vProcess5"/>
    <dgm:cxn modelId="{52739E87-CFD6-4EDB-A369-7DE0EFBB6E18}" type="presOf" srcId="{5A36BB91-315C-41A9-9D8E-23C3DA06FBA1}" destId="{CD007E6C-241F-4B03-BF44-548FF37E4AC9}" srcOrd="1" destOrd="0" presId="urn:microsoft.com/office/officeart/2005/8/layout/vProcess5"/>
    <dgm:cxn modelId="{E7368B8F-46DA-4A89-946F-3D9665D97B05}" type="presOf" srcId="{2A4D32BB-291F-402A-A084-A91C539B67A0}" destId="{D18D6978-C8F2-407C-874A-A057762A1436}" srcOrd="0" destOrd="0" presId="urn:microsoft.com/office/officeart/2005/8/layout/vProcess5"/>
    <dgm:cxn modelId="{E77F6BAA-A484-4F56-BC94-EFBBA300C109}" type="presOf" srcId="{D0A29B87-BAA9-42B5-A075-4CCAFFD51BF2}" destId="{6FC674BC-00D6-47FF-9A7F-4D0705EA390D}" srcOrd="0" destOrd="0" presId="urn:microsoft.com/office/officeart/2005/8/layout/vProcess5"/>
    <dgm:cxn modelId="{0FE76EC7-05EF-4C63-804A-E6C511820932}" type="presOf" srcId="{C7B42B5C-6CFA-4613-BC23-CCC0BBDC2695}" destId="{5C110736-0215-4266-B78B-54805FF586F3}" srcOrd="0" destOrd="0" presId="urn:microsoft.com/office/officeart/2005/8/layout/vProcess5"/>
    <dgm:cxn modelId="{68DEBFDB-7027-46D8-B9D6-73EFBF102A29}" type="presOf" srcId="{DEA43B7E-4155-43C2-83C1-FC9F4E9FD0F2}" destId="{1D9216A7-4B2C-4250-99F8-14397991D57E}" srcOrd="1" destOrd="0" presId="urn:microsoft.com/office/officeart/2005/8/layout/vProcess5"/>
    <dgm:cxn modelId="{899579E2-A946-4B1C-B014-52BCD9578094}" srcId="{C7B42B5C-6CFA-4613-BC23-CCC0BBDC2695}" destId="{5A36BB91-315C-41A9-9D8E-23C3DA06FBA1}" srcOrd="1" destOrd="0" parTransId="{9D216F7C-8851-4A72-946E-08506DD937C3}" sibTransId="{7F542110-161D-4BEC-B793-24D996C4D3FD}"/>
    <dgm:cxn modelId="{6F6024EE-794B-4D7A-BB6E-652671A06C45}" type="presOf" srcId="{0758979A-8A1B-41DD-847D-1294740D828F}" destId="{92B30A06-EE82-4B17-90A6-BF100D0F7832}" srcOrd="0" destOrd="0" presId="urn:microsoft.com/office/officeart/2005/8/layout/vProcess5"/>
    <dgm:cxn modelId="{504A4CFA-87BB-4C37-9111-81E9F260A7BF}" srcId="{C7B42B5C-6CFA-4613-BC23-CCC0BBDC2695}" destId="{D0A29B87-BAA9-42B5-A075-4CCAFFD51BF2}" srcOrd="2" destOrd="0" parTransId="{152DFDDF-F872-410E-8CCA-8FF22E0572F3}" sibTransId="{0758979A-8A1B-41DD-847D-1294740D828F}"/>
    <dgm:cxn modelId="{91D646FC-1DBC-4975-BECA-C11C7C0A67F9}" type="presOf" srcId="{D0A29B87-BAA9-42B5-A075-4CCAFFD51BF2}" destId="{C8C568CD-37B7-47F6-8E98-5E699542B13B}" srcOrd="1" destOrd="0" presId="urn:microsoft.com/office/officeart/2005/8/layout/vProcess5"/>
    <dgm:cxn modelId="{91A7022F-52EA-4713-81CF-B746B4BA99AD}" type="presParOf" srcId="{5C110736-0215-4266-B78B-54805FF586F3}" destId="{DBBD7186-CA3C-4F93-AD18-82EECB71494A}" srcOrd="0" destOrd="0" presId="urn:microsoft.com/office/officeart/2005/8/layout/vProcess5"/>
    <dgm:cxn modelId="{CF4A0FF5-0297-48BA-84E1-DF0FB7305FED}" type="presParOf" srcId="{5C110736-0215-4266-B78B-54805FF586F3}" destId="{51CF569B-54F4-46EC-A2B9-64CD91213225}" srcOrd="1" destOrd="0" presId="urn:microsoft.com/office/officeart/2005/8/layout/vProcess5"/>
    <dgm:cxn modelId="{B3131C57-3089-4E73-A61A-9204D3217CBF}" type="presParOf" srcId="{5C110736-0215-4266-B78B-54805FF586F3}" destId="{6052E2D0-04D2-4A0A-9369-192BC29F42A4}" srcOrd="2" destOrd="0" presId="urn:microsoft.com/office/officeart/2005/8/layout/vProcess5"/>
    <dgm:cxn modelId="{92614AFF-0612-4417-9AE0-F2091FC8D25B}" type="presParOf" srcId="{5C110736-0215-4266-B78B-54805FF586F3}" destId="{6FC674BC-00D6-47FF-9A7F-4D0705EA390D}" srcOrd="3" destOrd="0" presId="urn:microsoft.com/office/officeart/2005/8/layout/vProcess5"/>
    <dgm:cxn modelId="{31776D7C-7821-426D-88FB-8C8DFD796001}" type="presParOf" srcId="{5C110736-0215-4266-B78B-54805FF586F3}" destId="{D18D6978-C8F2-407C-874A-A057762A1436}" srcOrd="4" destOrd="0" presId="urn:microsoft.com/office/officeart/2005/8/layout/vProcess5"/>
    <dgm:cxn modelId="{6161875A-8BD8-4E5C-9FA8-AACD47807D9C}" type="presParOf" srcId="{5C110736-0215-4266-B78B-54805FF586F3}" destId="{A110F9EF-81DC-4F06-824F-7F42CC922084}" srcOrd="5" destOrd="0" presId="urn:microsoft.com/office/officeart/2005/8/layout/vProcess5"/>
    <dgm:cxn modelId="{8951F598-3CE8-4F55-94FF-05355817ADD3}" type="presParOf" srcId="{5C110736-0215-4266-B78B-54805FF586F3}" destId="{28CA9E3F-D08B-4094-982D-5C1EDFC787B2}" srcOrd="6" destOrd="0" presId="urn:microsoft.com/office/officeart/2005/8/layout/vProcess5"/>
    <dgm:cxn modelId="{670A9EEA-A47A-485D-A525-B8F929759182}" type="presParOf" srcId="{5C110736-0215-4266-B78B-54805FF586F3}" destId="{92B30A06-EE82-4B17-90A6-BF100D0F7832}" srcOrd="7" destOrd="0" presId="urn:microsoft.com/office/officeart/2005/8/layout/vProcess5"/>
    <dgm:cxn modelId="{B1FFA649-0EFA-47FC-9FFF-430B9DA6F1E0}" type="presParOf" srcId="{5C110736-0215-4266-B78B-54805FF586F3}" destId="{1D9216A7-4B2C-4250-99F8-14397991D57E}" srcOrd="8" destOrd="0" presId="urn:microsoft.com/office/officeart/2005/8/layout/vProcess5"/>
    <dgm:cxn modelId="{A339AC9B-6BBA-4C64-9083-76244EFDCCBA}" type="presParOf" srcId="{5C110736-0215-4266-B78B-54805FF586F3}" destId="{CD007E6C-241F-4B03-BF44-548FF37E4AC9}" srcOrd="9" destOrd="0" presId="urn:microsoft.com/office/officeart/2005/8/layout/vProcess5"/>
    <dgm:cxn modelId="{CA60748A-FB57-465A-8617-2AC40EF6B92D}" type="presParOf" srcId="{5C110736-0215-4266-B78B-54805FF586F3}" destId="{C8C568CD-37B7-47F6-8E98-5E699542B13B}" srcOrd="10" destOrd="0" presId="urn:microsoft.com/office/officeart/2005/8/layout/vProcess5"/>
    <dgm:cxn modelId="{9FAE7C59-8763-4393-9EBA-C6BCFAC7DCF5}" type="presParOf" srcId="{5C110736-0215-4266-B78B-54805FF586F3}" destId="{B5B80329-C0FD-49D2-AA58-FC60C79B9960}"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7B42B5C-6CFA-4613-BC23-CCC0BBDC2695}"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en-ID"/>
        </a:p>
      </dgm:t>
    </dgm:pt>
    <dgm:pt modelId="{DEA43B7E-4155-43C2-83C1-FC9F4E9FD0F2}">
      <dgm:prSet phldrT="[Text]" custT="1"/>
      <dgm:spPr/>
      <dgm:t>
        <a:bodyPr/>
        <a:lstStyle/>
        <a:p>
          <a:r>
            <a:rPr lang="en-US" sz="1600" b="0" i="0" dirty="0"/>
            <a:t>Create a column for the class, </a:t>
          </a:r>
          <a:r>
            <a:rPr lang="en-ID" b="0" i="0" dirty="0"/>
            <a:t>Standardize the data, and </a:t>
          </a:r>
          <a:r>
            <a:rPr lang="en-US" b="0" i="0" dirty="0"/>
            <a:t>split the data into training and testing data using the function </a:t>
          </a:r>
          <a:endParaRPr lang="en-ID" sz="1600" b="1" dirty="0">
            <a:solidFill>
              <a:schemeClr val="bg1"/>
            </a:solidFill>
          </a:endParaRPr>
        </a:p>
      </dgm:t>
    </dgm:pt>
    <dgm:pt modelId="{16F254D2-C1E9-4D7F-9B2C-F009E7F8A408}" type="parTrans" cxnId="{0876AB2F-F988-4312-ACFF-2C48175C998D}">
      <dgm:prSet/>
      <dgm:spPr/>
      <dgm:t>
        <a:bodyPr/>
        <a:lstStyle/>
        <a:p>
          <a:endParaRPr lang="en-ID" b="1">
            <a:solidFill>
              <a:schemeClr val="bg1"/>
            </a:solidFill>
          </a:endParaRPr>
        </a:p>
      </dgm:t>
    </dgm:pt>
    <dgm:pt modelId="{4215AAF8-78E5-42CE-AC8B-E22BB71959FC}" type="sibTrans" cxnId="{0876AB2F-F988-4312-ACFF-2C48175C998D}">
      <dgm:prSet/>
      <dgm:spPr/>
      <dgm:t>
        <a:bodyPr/>
        <a:lstStyle/>
        <a:p>
          <a:endParaRPr lang="en-ID" b="1">
            <a:solidFill>
              <a:schemeClr val="bg1"/>
            </a:solidFill>
          </a:endParaRPr>
        </a:p>
      </dgm:t>
    </dgm:pt>
    <dgm:pt modelId="{D0A29B87-BAA9-42B5-A075-4CCAFFD51BF2}">
      <dgm:prSet phldrT="[Text]" custT="1"/>
      <dgm:spPr/>
      <dgm:t>
        <a:bodyPr/>
        <a:lstStyle/>
        <a:p>
          <a:r>
            <a:rPr lang="en-US" sz="1600" b="0" i="0" dirty="0"/>
            <a:t>The training data is divided into validation data, a second set used for training data; then the models are trained and hyperparameters are selected using the function (</a:t>
          </a:r>
          <a:r>
            <a:rPr lang="en-US" sz="1600" b="0" i="0" dirty="0" err="1"/>
            <a:t>GridSearch</a:t>
          </a:r>
          <a:r>
            <a:rPr lang="en-US" sz="1600" b="0" i="0" dirty="0"/>
            <a:t>)</a:t>
          </a:r>
          <a:endParaRPr lang="en-ID" sz="1600" b="1" dirty="0">
            <a:solidFill>
              <a:schemeClr val="bg1"/>
            </a:solidFill>
          </a:endParaRPr>
        </a:p>
      </dgm:t>
    </dgm:pt>
    <dgm:pt modelId="{152DFDDF-F872-410E-8CCA-8FF22E0572F3}" type="parTrans" cxnId="{504A4CFA-87BB-4C37-9111-81E9F260A7BF}">
      <dgm:prSet/>
      <dgm:spPr/>
      <dgm:t>
        <a:bodyPr/>
        <a:lstStyle/>
        <a:p>
          <a:endParaRPr lang="en-ID" b="1">
            <a:solidFill>
              <a:schemeClr val="bg1"/>
            </a:solidFill>
          </a:endParaRPr>
        </a:p>
      </dgm:t>
    </dgm:pt>
    <dgm:pt modelId="{0758979A-8A1B-41DD-847D-1294740D828F}" type="sibTrans" cxnId="{504A4CFA-87BB-4C37-9111-81E9F260A7BF}">
      <dgm:prSet/>
      <dgm:spPr/>
      <dgm:t>
        <a:bodyPr/>
        <a:lstStyle/>
        <a:p>
          <a:endParaRPr lang="en-ID" b="1">
            <a:solidFill>
              <a:schemeClr val="bg1"/>
            </a:solidFill>
          </a:endParaRPr>
        </a:p>
      </dgm:t>
    </dgm:pt>
    <dgm:pt modelId="{CFD34C8A-9662-4FB1-A6D3-7C7CF4F468E5}">
      <dgm:prSet phldrT="[Text]" custT="1"/>
      <dgm:spPr/>
      <dgm:t>
        <a:bodyPr/>
        <a:lstStyle/>
        <a:p>
          <a:r>
            <a:rPr lang="en-US" sz="1600" b="0" i="0" dirty="0"/>
            <a:t>Find best Hyperparameter for SVM, Classification Trees and Logistic Regression</a:t>
          </a:r>
          <a:endParaRPr lang="en-ID" sz="1600" b="1" dirty="0">
            <a:solidFill>
              <a:schemeClr val="bg1"/>
            </a:solidFill>
          </a:endParaRPr>
        </a:p>
      </dgm:t>
    </dgm:pt>
    <dgm:pt modelId="{57D9B0CF-4600-48D9-8B22-17BB55963ECE}" type="parTrans" cxnId="{79E917E4-A560-420A-8D44-884F184292ED}">
      <dgm:prSet/>
      <dgm:spPr/>
      <dgm:t>
        <a:bodyPr/>
        <a:lstStyle/>
        <a:p>
          <a:endParaRPr lang="en-ID"/>
        </a:p>
      </dgm:t>
    </dgm:pt>
    <dgm:pt modelId="{88CE6E08-CA7A-4394-B0CF-E80D037724FB}" type="sibTrans" cxnId="{79E917E4-A560-420A-8D44-884F184292ED}">
      <dgm:prSet/>
      <dgm:spPr/>
      <dgm:t>
        <a:bodyPr/>
        <a:lstStyle/>
        <a:p>
          <a:endParaRPr lang="en-ID"/>
        </a:p>
      </dgm:t>
    </dgm:pt>
    <dgm:pt modelId="{7CD64ADE-527F-4C6E-9929-4280A4252DD5}">
      <dgm:prSet phldrT="[Text]" custT="1"/>
      <dgm:spPr/>
      <dgm:t>
        <a:bodyPr/>
        <a:lstStyle/>
        <a:p>
          <a:r>
            <a:rPr lang="en-US" b="0" i="0"/>
            <a:t>Find </a:t>
          </a:r>
          <a:r>
            <a:rPr lang="en-US" b="0" i="0" dirty="0"/>
            <a:t>the method performs best using test data</a:t>
          </a:r>
          <a:endParaRPr lang="en-ID" sz="1600" b="1" dirty="0">
            <a:solidFill>
              <a:schemeClr val="bg1"/>
            </a:solidFill>
          </a:endParaRPr>
        </a:p>
      </dgm:t>
    </dgm:pt>
    <dgm:pt modelId="{9CAEA4E3-F406-4A6F-A8D0-EAB1D9C7ED2A}" type="parTrans" cxnId="{36E79670-C177-4CAE-9D82-DF20B349AC4B}">
      <dgm:prSet/>
      <dgm:spPr/>
      <dgm:t>
        <a:bodyPr/>
        <a:lstStyle/>
        <a:p>
          <a:endParaRPr lang="en-ID"/>
        </a:p>
      </dgm:t>
    </dgm:pt>
    <dgm:pt modelId="{A307BFC4-EA2C-4F2E-BA6A-237F02BD1DCA}" type="sibTrans" cxnId="{36E79670-C177-4CAE-9D82-DF20B349AC4B}">
      <dgm:prSet/>
      <dgm:spPr/>
      <dgm:t>
        <a:bodyPr/>
        <a:lstStyle/>
        <a:p>
          <a:endParaRPr lang="en-ID"/>
        </a:p>
      </dgm:t>
    </dgm:pt>
    <dgm:pt modelId="{5C110736-0215-4266-B78B-54805FF586F3}" type="pres">
      <dgm:prSet presAssocID="{C7B42B5C-6CFA-4613-BC23-CCC0BBDC2695}" presName="outerComposite" presStyleCnt="0">
        <dgm:presLayoutVars>
          <dgm:chMax val="5"/>
          <dgm:dir/>
          <dgm:resizeHandles val="exact"/>
        </dgm:presLayoutVars>
      </dgm:prSet>
      <dgm:spPr/>
    </dgm:pt>
    <dgm:pt modelId="{DBBD7186-CA3C-4F93-AD18-82EECB71494A}" type="pres">
      <dgm:prSet presAssocID="{C7B42B5C-6CFA-4613-BC23-CCC0BBDC2695}" presName="dummyMaxCanvas" presStyleCnt="0">
        <dgm:presLayoutVars/>
      </dgm:prSet>
      <dgm:spPr/>
    </dgm:pt>
    <dgm:pt modelId="{0AC68984-6978-4324-9A9B-2D0085D0EC9A}" type="pres">
      <dgm:prSet presAssocID="{C7B42B5C-6CFA-4613-BC23-CCC0BBDC2695}" presName="FourNodes_1" presStyleLbl="node1" presStyleIdx="0" presStyleCnt="4">
        <dgm:presLayoutVars>
          <dgm:bulletEnabled val="1"/>
        </dgm:presLayoutVars>
      </dgm:prSet>
      <dgm:spPr/>
    </dgm:pt>
    <dgm:pt modelId="{253A8AA7-FDDF-40AD-B50B-417348593A08}" type="pres">
      <dgm:prSet presAssocID="{C7B42B5C-6CFA-4613-BC23-CCC0BBDC2695}" presName="FourNodes_2" presStyleLbl="node1" presStyleIdx="1" presStyleCnt="4">
        <dgm:presLayoutVars>
          <dgm:bulletEnabled val="1"/>
        </dgm:presLayoutVars>
      </dgm:prSet>
      <dgm:spPr/>
    </dgm:pt>
    <dgm:pt modelId="{BA092434-C76B-49C3-8768-7E548335F53F}" type="pres">
      <dgm:prSet presAssocID="{C7B42B5C-6CFA-4613-BC23-CCC0BBDC2695}" presName="FourNodes_3" presStyleLbl="node1" presStyleIdx="2" presStyleCnt="4">
        <dgm:presLayoutVars>
          <dgm:bulletEnabled val="1"/>
        </dgm:presLayoutVars>
      </dgm:prSet>
      <dgm:spPr/>
    </dgm:pt>
    <dgm:pt modelId="{F3A9C465-A67A-4319-9447-8862D0E63165}" type="pres">
      <dgm:prSet presAssocID="{C7B42B5C-6CFA-4613-BC23-CCC0BBDC2695}" presName="FourNodes_4" presStyleLbl="node1" presStyleIdx="3" presStyleCnt="4">
        <dgm:presLayoutVars>
          <dgm:bulletEnabled val="1"/>
        </dgm:presLayoutVars>
      </dgm:prSet>
      <dgm:spPr/>
    </dgm:pt>
    <dgm:pt modelId="{F1C2F2A1-7D2E-441D-B634-83EA19617AD8}" type="pres">
      <dgm:prSet presAssocID="{C7B42B5C-6CFA-4613-BC23-CCC0BBDC2695}" presName="FourConn_1-2" presStyleLbl="fgAccFollowNode1" presStyleIdx="0" presStyleCnt="3">
        <dgm:presLayoutVars>
          <dgm:bulletEnabled val="1"/>
        </dgm:presLayoutVars>
      </dgm:prSet>
      <dgm:spPr/>
    </dgm:pt>
    <dgm:pt modelId="{B39440BE-DB80-4A9C-BCD5-B190DCFCDAE3}" type="pres">
      <dgm:prSet presAssocID="{C7B42B5C-6CFA-4613-BC23-CCC0BBDC2695}" presName="FourConn_2-3" presStyleLbl="fgAccFollowNode1" presStyleIdx="1" presStyleCnt="3">
        <dgm:presLayoutVars>
          <dgm:bulletEnabled val="1"/>
        </dgm:presLayoutVars>
      </dgm:prSet>
      <dgm:spPr/>
    </dgm:pt>
    <dgm:pt modelId="{A7E76BC7-CFAD-45FD-8654-93DDD2F4516A}" type="pres">
      <dgm:prSet presAssocID="{C7B42B5C-6CFA-4613-BC23-CCC0BBDC2695}" presName="FourConn_3-4" presStyleLbl="fgAccFollowNode1" presStyleIdx="2" presStyleCnt="3">
        <dgm:presLayoutVars>
          <dgm:bulletEnabled val="1"/>
        </dgm:presLayoutVars>
      </dgm:prSet>
      <dgm:spPr/>
    </dgm:pt>
    <dgm:pt modelId="{9F62F516-8F99-4126-AC1E-1924F4408901}" type="pres">
      <dgm:prSet presAssocID="{C7B42B5C-6CFA-4613-BC23-CCC0BBDC2695}" presName="FourNodes_1_text" presStyleLbl="node1" presStyleIdx="3" presStyleCnt="4">
        <dgm:presLayoutVars>
          <dgm:bulletEnabled val="1"/>
        </dgm:presLayoutVars>
      </dgm:prSet>
      <dgm:spPr/>
    </dgm:pt>
    <dgm:pt modelId="{51195AE9-EA91-41D1-AEE4-46EC796AC4A5}" type="pres">
      <dgm:prSet presAssocID="{C7B42B5C-6CFA-4613-BC23-CCC0BBDC2695}" presName="FourNodes_2_text" presStyleLbl="node1" presStyleIdx="3" presStyleCnt="4">
        <dgm:presLayoutVars>
          <dgm:bulletEnabled val="1"/>
        </dgm:presLayoutVars>
      </dgm:prSet>
      <dgm:spPr/>
    </dgm:pt>
    <dgm:pt modelId="{24C15A18-00A4-49B6-B1EC-7DDEB467FA08}" type="pres">
      <dgm:prSet presAssocID="{C7B42B5C-6CFA-4613-BC23-CCC0BBDC2695}" presName="FourNodes_3_text" presStyleLbl="node1" presStyleIdx="3" presStyleCnt="4">
        <dgm:presLayoutVars>
          <dgm:bulletEnabled val="1"/>
        </dgm:presLayoutVars>
      </dgm:prSet>
      <dgm:spPr/>
    </dgm:pt>
    <dgm:pt modelId="{CDBC91F6-B342-4CE6-BF98-909B47B7CB7A}" type="pres">
      <dgm:prSet presAssocID="{C7B42B5C-6CFA-4613-BC23-CCC0BBDC2695}" presName="FourNodes_4_text" presStyleLbl="node1" presStyleIdx="3" presStyleCnt="4">
        <dgm:presLayoutVars>
          <dgm:bulletEnabled val="1"/>
        </dgm:presLayoutVars>
      </dgm:prSet>
      <dgm:spPr/>
    </dgm:pt>
  </dgm:ptLst>
  <dgm:cxnLst>
    <dgm:cxn modelId="{AF7EFB00-98CC-4290-80BD-EBFA3C178CB6}" type="presOf" srcId="{7CD64ADE-527F-4C6E-9929-4280A4252DD5}" destId="{F3A9C465-A67A-4319-9447-8862D0E63165}" srcOrd="0" destOrd="0" presId="urn:microsoft.com/office/officeart/2005/8/layout/vProcess5"/>
    <dgm:cxn modelId="{138D811F-5F0F-4F94-87B7-EB64737D6BC4}" type="presOf" srcId="{0758979A-8A1B-41DD-847D-1294740D828F}" destId="{B39440BE-DB80-4A9C-BCD5-B190DCFCDAE3}" srcOrd="0" destOrd="0" presId="urn:microsoft.com/office/officeart/2005/8/layout/vProcess5"/>
    <dgm:cxn modelId="{42368B26-3707-4BC1-B7E1-D81B37E4935D}" type="presOf" srcId="{CFD34C8A-9662-4FB1-A6D3-7C7CF4F468E5}" destId="{BA092434-C76B-49C3-8768-7E548335F53F}" srcOrd="0" destOrd="0" presId="urn:microsoft.com/office/officeart/2005/8/layout/vProcess5"/>
    <dgm:cxn modelId="{884DB72C-C6F2-45BB-901E-B34048F705AF}" type="presOf" srcId="{D0A29B87-BAA9-42B5-A075-4CCAFFD51BF2}" destId="{253A8AA7-FDDF-40AD-B50B-417348593A08}" srcOrd="0" destOrd="0" presId="urn:microsoft.com/office/officeart/2005/8/layout/vProcess5"/>
    <dgm:cxn modelId="{0876AB2F-F988-4312-ACFF-2C48175C998D}" srcId="{C7B42B5C-6CFA-4613-BC23-CCC0BBDC2695}" destId="{DEA43B7E-4155-43C2-83C1-FC9F4E9FD0F2}" srcOrd="0" destOrd="0" parTransId="{16F254D2-C1E9-4D7F-9B2C-F009E7F8A408}" sibTransId="{4215AAF8-78E5-42CE-AC8B-E22BB71959FC}"/>
    <dgm:cxn modelId="{CFE93A30-C96C-4486-B804-9503A6DFAC28}" type="presOf" srcId="{CFD34C8A-9662-4FB1-A6D3-7C7CF4F468E5}" destId="{24C15A18-00A4-49B6-B1EC-7DDEB467FA08}" srcOrd="1" destOrd="0" presId="urn:microsoft.com/office/officeart/2005/8/layout/vProcess5"/>
    <dgm:cxn modelId="{E3EF6A64-C798-4FAB-B08D-263B77B799EB}" type="presOf" srcId="{7CD64ADE-527F-4C6E-9929-4280A4252DD5}" destId="{CDBC91F6-B342-4CE6-BF98-909B47B7CB7A}" srcOrd="1" destOrd="0" presId="urn:microsoft.com/office/officeart/2005/8/layout/vProcess5"/>
    <dgm:cxn modelId="{F376E266-9567-412F-8FA1-7F6E6E6F958B}" type="presOf" srcId="{D0A29B87-BAA9-42B5-A075-4CCAFFD51BF2}" destId="{51195AE9-EA91-41D1-AEE4-46EC796AC4A5}" srcOrd="1" destOrd="0" presId="urn:microsoft.com/office/officeart/2005/8/layout/vProcess5"/>
    <dgm:cxn modelId="{69B3054E-BE5C-417F-9A84-F8C944D27073}" type="presOf" srcId="{DEA43B7E-4155-43C2-83C1-FC9F4E9FD0F2}" destId="{9F62F516-8F99-4126-AC1E-1924F4408901}" srcOrd="1" destOrd="0" presId="urn:microsoft.com/office/officeart/2005/8/layout/vProcess5"/>
    <dgm:cxn modelId="{36E79670-C177-4CAE-9D82-DF20B349AC4B}" srcId="{C7B42B5C-6CFA-4613-BC23-CCC0BBDC2695}" destId="{7CD64ADE-527F-4C6E-9929-4280A4252DD5}" srcOrd="3" destOrd="0" parTransId="{9CAEA4E3-F406-4A6F-A8D0-EAB1D9C7ED2A}" sibTransId="{A307BFC4-EA2C-4F2E-BA6A-237F02BD1DCA}"/>
    <dgm:cxn modelId="{0598E086-3DE0-46A8-822F-4C08B1073D0F}" type="presOf" srcId="{4215AAF8-78E5-42CE-AC8B-E22BB71959FC}" destId="{F1C2F2A1-7D2E-441D-B634-83EA19617AD8}" srcOrd="0" destOrd="0" presId="urn:microsoft.com/office/officeart/2005/8/layout/vProcess5"/>
    <dgm:cxn modelId="{6D1945AF-93B6-4B90-8813-086B71EDB9F2}" type="presOf" srcId="{DEA43B7E-4155-43C2-83C1-FC9F4E9FD0F2}" destId="{0AC68984-6978-4324-9A9B-2D0085D0EC9A}" srcOrd="0" destOrd="0" presId="urn:microsoft.com/office/officeart/2005/8/layout/vProcess5"/>
    <dgm:cxn modelId="{0FE76EC7-05EF-4C63-804A-E6C511820932}" type="presOf" srcId="{C7B42B5C-6CFA-4613-BC23-CCC0BBDC2695}" destId="{5C110736-0215-4266-B78B-54805FF586F3}" srcOrd="0" destOrd="0" presId="urn:microsoft.com/office/officeart/2005/8/layout/vProcess5"/>
    <dgm:cxn modelId="{716A03DB-E062-48E5-9AB2-45956A7323A1}" type="presOf" srcId="{88CE6E08-CA7A-4394-B0CF-E80D037724FB}" destId="{A7E76BC7-CFAD-45FD-8654-93DDD2F4516A}" srcOrd="0" destOrd="0" presId="urn:microsoft.com/office/officeart/2005/8/layout/vProcess5"/>
    <dgm:cxn modelId="{79E917E4-A560-420A-8D44-884F184292ED}" srcId="{C7B42B5C-6CFA-4613-BC23-CCC0BBDC2695}" destId="{CFD34C8A-9662-4FB1-A6D3-7C7CF4F468E5}" srcOrd="2" destOrd="0" parTransId="{57D9B0CF-4600-48D9-8B22-17BB55963ECE}" sibTransId="{88CE6E08-CA7A-4394-B0CF-E80D037724FB}"/>
    <dgm:cxn modelId="{504A4CFA-87BB-4C37-9111-81E9F260A7BF}" srcId="{C7B42B5C-6CFA-4613-BC23-CCC0BBDC2695}" destId="{D0A29B87-BAA9-42B5-A075-4CCAFFD51BF2}" srcOrd="1" destOrd="0" parTransId="{152DFDDF-F872-410E-8CCA-8FF22E0572F3}" sibTransId="{0758979A-8A1B-41DD-847D-1294740D828F}"/>
    <dgm:cxn modelId="{91A7022F-52EA-4713-81CF-B746B4BA99AD}" type="presParOf" srcId="{5C110736-0215-4266-B78B-54805FF586F3}" destId="{DBBD7186-CA3C-4F93-AD18-82EECB71494A}" srcOrd="0" destOrd="0" presId="urn:microsoft.com/office/officeart/2005/8/layout/vProcess5"/>
    <dgm:cxn modelId="{6FBA08C8-18DF-4FBA-9E46-56E5AAA0DB82}" type="presParOf" srcId="{5C110736-0215-4266-B78B-54805FF586F3}" destId="{0AC68984-6978-4324-9A9B-2D0085D0EC9A}" srcOrd="1" destOrd="0" presId="urn:microsoft.com/office/officeart/2005/8/layout/vProcess5"/>
    <dgm:cxn modelId="{25BA7E9D-1044-41FD-9DF3-A3AB8B99B0F1}" type="presParOf" srcId="{5C110736-0215-4266-B78B-54805FF586F3}" destId="{253A8AA7-FDDF-40AD-B50B-417348593A08}" srcOrd="2" destOrd="0" presId="urn:microsoft.com/office/officeart/2005/8/layout/vProcess5"/>
    <dgm:cxn modelId="{09FFED88-1246-4873-A73A-96B331D09FE1}" type="presParOf" srcId="{5C110736-0215-4266-B78B-54805FF586F3}" destId="{BA092434-C76B-49C3-8768-7E548335F53F}" srcOrd="3" destOrd="0" presId="urn:microsoft.com/office/officeart/2005/8/layout/vProcess5"/>
    <dgm:cxn modelId="{7DFEE180-E915-4524-9442-E3CFE8A9C51B}" type="presParOf" srcId="{5C110736-0215-4266-B78B-54805FF586F3}" destId="{F3A9C465-A67A-4319-9447-8862D0E63165}" srcOrd="4" destOrd="0" presId="urn:microsoft.com/office/officeart/2005/8/layout/vProcess5"/>
    <dgm:cxn modelId="{029ABDDE-F5ED-4CED-BC5D-108A070B1500}" type="presParOf" srcId="{5C110736-0215-4266-B78B-54805FF586F3}" destId="{F1C2F2A1-7D2E-441D-B634-83EA19617AD8}" srcOrd="5" destOrd="0" presId="urn:microsoft.com/office/officeart/2005/8/layout/vProcess5"/>
    <dgm:cxn modelId="{CA1E73C5-53B5-46C0-AE03-9361D31E47FF}" type="presParOf" srcId="{5C110736-0215-4266-B78B-54805FF586F3}" destId="{B39440BE-DB80-4A9C-BCD5-B190DCFCDAE3}" srcOrd="6" destOrd="0" presId="urn:microsoft.com/office/officeart/2005/8/layout/vProcess5"/>
    <dgm:cxn modelId="{B2DFE56B-54D8-471A-A451-4B3ADF2D3C28}" type="presParOf" srcId="{5C110736-0215-4266-B78B-54805FF586F3}" destId="{A7E76BC7-CFAD-45FD-8654-93DDD2F4516A}" srcOrd="7" destOrd="0" presId="urn:microsoft.com/office/officeart/2005/8/layout/vProcess5"/>
    <dgm:cxn modelId="{5A9D9941-B21A-4E78-80E3-4FBBF392E794}" type="presParOf" srcId="{5C110736-0215-4266-B78B-54805FF586F3}" destId="{9F62F516-8F99-4126-AC1E-1924F4408901}" srcOrd="8" destOrd="0" presId="urn:microsoft.com/office/officeart/2005/8/layout/vProcess5"/>
    <dgm:cxn modelId="{F1388103-DBD2-497C-BF2C-22421A0E5697}" type="presParOf" srcId="{5C110736-0215-4266-B78B-54805FF586F3}" destId="{51195AE9-EA91-41D1-AEE4-46EC796AC4A5}" srcOrd="9" destOrd="0" presId="urn:microsoft.com/office/officeart/2005/8/layout/vProcess5"/>
    <dgm:cxn modelId="{F98F0339-BB58-4ECE-B45A-8081DD5DF909}" type="presParOf" srcId="{5C110736-0215-4266-B78B-54805FF586F3}" destId="{24C15A18-00A4-49B6-B1EC-7DDEB467FA08}" srcOrd="10" destOrd="0" presId="urn:microsoft.com/office/officeart/2005/8/layout/vProcess5"/>
    <dgm:cxn modelId="{2CB88E29-879D-43E1-9AB6-D401BF89093C}" type="presParOf" srcId="{5C110736-0215-4266-B78B-54805FF586F3}" destId="{CDBC91F6-B342-4CE6-BF98-909B47B7CB7A}" srcOrd="11"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11A598F-A05E-4B63-BE0A-7A0456543417}" type="doc">
      <dgm:prSet loTypeId="urn:microsoft.com/office/officeart/2005/8/layout/list1" loCatId="list" qsTypeId="urn:microsoft.com/office/officeart/2005/8/quickstyle/3d3" qsCatId="3D" csTypeId="urn:microsoft.com/office/officeart/2005/8/colors/colorful4" csCatId="colorful" phldr="1"/>
      <dgm:spPr/>
      <dgm:t>
        <a:bodyPr/>
        <a:lstStyle/>
        <a:p>
          <a:endParaRPr lang="en-ID"/>
        </a:p>
      </dgm:t>
    </dgm:pt>
    <dgm:pt modelId="{AA99EAD7-3710-4918-86A4-48A094F4568F}">
      <dgm:prSet phldrT="[Text]" custT="1"/>
      <dgm:spPr/>
      <dgm:t>
        <a:bodyPr/>
        <a:lstStyle/>
        <a:p>
          <a:r>
            <a:rPr lang="en-US" sz="2800" dirty="0">
              <a:latin typeface="Abadi" panose="020B0604020104020204" pitchFamily="34" charset="0"/>
            </a:rPr>
            <a:t>Exploratory data analysis results</a:t>
          </a:r>
          <a:endParaRPr lang="en-ID" sz="2800" dirty="0"/>
        </a:p>
      </dgm:t>
    </dgm:pt>
    <dgm:pt modelId="{70DF5D2B-5FC5-4726-AAA3-F988EE20D5F6}" type="parTrans" cxnId="{306951F6-9404-42A4-90DA-6B93ED091E94}">
      <dgm:prSet/>
      <dgm:spPr/>
      <dgm:t>
        <a:bodyPr/>
        <a:lstStyle/>
        <a:p>
          <a:endParaRPr lang="en-ID"/>
        </a:p>
      </dgm:t>
    </dgm:pt>
    <dgm:pt modelId="{D9CF77CC-1CEB-4C24-91F6-D6B0A5335D46}" type="sibTrans" cxnId="{306951F6-9404-42A4-90DA-6B93ED091E94}">
      <dgm:prSet/>
      <dgm:spPr/>
      <dgm:t>
        <a:bodyPr/>
        <a:lstStyle/>
        <a:p>
          <a:endParaRPr lang="en-ID"/>
        </a:p>
      </dgm:t>
    </dgm:pt>
    <dgm:pt modelId="{E6F29848-BAAF-48AE-B718-F9F169977621}">
      <dgm:prSet custT="1"/>
      <dgm:spPr/>
      <dgm:t>
        <a:bodyPr/>
        <a:lstStyle/>
        <a:p>
          <a:r>
            <a:rPr lang="en-US" sz="2800" dirty="0">
              <a:latin typeface="Abadi" panose="020B0604020104020204" pitchFamily="34" charset="0"/>
            </a:rPr>
            <a:t>Interactive analytics demo in screenshots</a:t>
          </a:r>
        </a:p>
      </dgm:t>
    </dgm:pt>
    <dgm:pt modelId="{13A18A78-D609-4300-8008-6C929AFBDA9C}" type="parTrans" cxnId="{5EBD7F0F-D778-4D0C-9F97-3428F3EFE12E}">
      <dgm:prSet/>
      <dgm:spPr/>
      <dgm:t>
        <a:bodyPr/>
        <a:lstStyle/>
        <a:p>
          <a:endParaRPr lang="en-ID"/>
        </a:p>
      </dgm:t>
    </dgm:pt>
    <dgm:pt modelId="{777C3207-CE4C-4E8B-BD91-83B17FCECAAB}" type="sibTrans" cxnId="{5EBD7F0F-D778-4D0C-9F97-3428F3EFE12E}">
      <dgm:prSet/>
      <dgm:spPr/>
      <dgm:t>
        <a:bodyPr/>
        <a:lstStyle/>
        <a:p>
          <a:endParaRPr lang="en-ID"/>
        </a:p>
      </dgm:t>
    </dgm:pt>
    <dgm:pt modelId="{65C5A2E3-8EB4-4038-A621-1E20AD17E69E}">
      <dgm:prSet custT="1"/>
      <dgm:spPr/>
      <dgm:t>
        <a:bodyPr/>
        <a:lstStyle/>
        <a:p>
          <a:r>
            <a:rPr lang="en-US" sz="2800" dirty="0">
              <a:latin typeface="Abadi" panose="020B0604020104020204" pitchFamily="34" charset="0"/>
            </a:rPr>
            <a:t>Predictive analysis results</a:t>
          </a:r>
        </a:p>
      </dgm:t>
    </dgm:pt>
    <dgm:pt modelId="{ADB4CB47-9224-4123-BB57-40462678D4A7}" type="parTrans" cxnId="{2CBBC782-83DC-4583-97FD-F0C1F5AB6D28}">
      <dgm:prSet/>
      <dgm:spPr/>
      <dgm:t>
        <a:bodyPr/>
        <a:lstStyle/>
        <a:p>
          <a:endParaRPr lang="en-ID"/>
        </a:p>
      </dgm:t>
    </dgm:pt>
    <dgm:pt modelId="{63AD25F9-4E5B-40BB-9792-3E817AA2309D}" type="sibTrans" cxnId="{2CBBC782-83DC-4583-97FD-F0C1F5AB6D28}">
      <dgm:prSet/>
      <dgm:spPr/>
      <dgm:t>
        <a:bodyPr/>
        <a:lstStyle/>
        <a:p>
          <a:endParaRPr lang="en-ID"/>
        </a:p>
      </dgm:t>
    </dgm:pt>
    <dgm:pt modelId="{D22A8A05-BCBC-4541-9C99-72F7E9377691}" type="pres">
      <dgm:prSet presAssocID="{E11A598F-A05E-4B63-BE0A-7A0456543417}" presName="linear" presStyleCnt="0">
        <dgm:presLayoutVars>
          <dgm:dir/>
          <dgm:animLvl val="lvl"/>
          <dgm:resizeHandles val="exact"/>
        </dgm:presLayoutVars>
      </dgm:prSet>
      <dgm:spPr/>
    </dgm:pt>
    <dgm:pt modelId="{98E1E0F5-2E44-4C32-8756-4CF1D60A92B8}" type="pres">
      <dgm:prSet presAssocID="{AA99EAD7-3710-4918-86A4-48A094F4568F}" presName="parentLin" presStyleCnt="0"/>
      <dgm:spPr/>
    </dgm:pt>
    <dgm:pt modelId="{B4BEF28C-CEB4-4EB6-B9C0-8D90A63CE65A}" type="pres">
      <dgm:prSet presAssocID="{AA99EAD7-3710-4918-86A4-48A094F4568F}" presName="parentLeftMargin" presStyleLbl="node1" presStyleIdx="0" presStyleCnt="3"/>
      <dgm:spPr/>
    </dgm:pt>
    <dgm:pt modelId="{B570C6E4-A85D-45E1-B42F-A3D248442A85}" type="pres">
      <dgm:prSet presAssocID="{AA99EAD7-3710-4918-86A4-48A094F4568F}" presName="parentText" presStyleLbl="node1" presStyleIdx="0" presStyleCnt="3">
        <dgm:presLayoutVars>
          <dgm:chMax val="0"/>
          <dgm:bulletEnabled val="1"/>
        </dgm:presLayoutVars>
      </dgm:prSet>
      <dgm:spPr/>
    </dgm:pt>
    <dgm:pt modelId="{50D70C4D-B2D3-42EF-9657-934C071F57F7}" type="pres">
      <dgm:prSet presAssocID="{AA99EAD7-3710-4918-86A4-48A094F4568F}" presName="negativeSpace" presStyleCnt="0"/>
      <dgm:spPr/>
    </dgm:pt>
    <dgm:pt modelId="{7C5D6403-F618-45B0-81F5-22F07DD886AC}" type="pres">
      <dgm:prSet presAssocID="{AA99EAD7-3710-4918-86A4-48A094F4568F}" presName="childText" presStyleLbl="conFgAcc1" presStyleIdx="0" presStyleCnt="3">
        <dgm:presLayoutVars>
          <dgm:bulletEnabled val="1"/>
        </dgm:presLayoutVars>
      </dgm:prSet>
      <dgm:spPr/>
    </dgm:pt>
    <dgm:pt modelId="{7A4AE7B3-7BF4-46BA-AEB0-BCA333514083}" type="pres">
      <dgm:prSet presAssocID="{D9CF77CC-1CEB-4C24-91F6-D6B0A5335D46}" presName="spaceBetweenRectangles" presStyleCnt="0"/>
      <dgm:spPr/>
    </dgm:pt>
    <dgm:pt modelId="{7AD8A2D4-7D40-4A15-8250-42679ED02B5E}" type="pres">
      <dgm:prSet presAssocID="{E6F29848-BAAF-48AE-B718-F9F169977621}" presName="parentLin" presStyleCnt="0"/>
      <dgm:spPr/>
    </dgm:pt>
    <dgm:pt modelId="{4067807D-EC78-437C-A04B-743CB34A7811}" type="pres">
      <dgm:prSet presAssocID="{E6F29848-BAAF-48AE-B718-F9F169977621}" presName="parentLeftMargin" presStyleLbl="node1" presStyleIdx="0" presStyleCnt="3"/>
      <dgm:spPr/>
    </dgm:pt>
    <dgm:pt modelId="{C47DB7A1-5FB1-44E9-B143-A4EEE3A68C43}" type="pres">
      <dgm:prSet presAssocID="{E6F29848-BAAF-48AE-B718-F9F169977621}" presName="parentText" presStyleLbl="node1" presStyleIdx="1" presStyleCnt="3">
        <dgm:presLayoutVars>
          <dgm:chMax val="0"/>
          <dgm:bulletEnabled val="1"/>
        </dgm:presLayoutVars>
      </dgm:prSet>
      <dgm:spPr/>
    </dgm:pt>
    <dgm:pt modelId="{9DE15F98-C763-4E9C-A4B4-830332A2395D}" type="pres">
      <dgm:prSet presAssocID="{E6F29848-BAAF-48AE-B718-F9F169977621}" presName="negativeSpace" presStyleCnt="0"/>
      <dgm:spPr/>
    </dgm:pt>
    <dgm:pt modelId="{B5A14EB1-D8D9-4AF7-A25B-E27EE4CE160F}" type="pres">
      <dgm:prSet presAssocID="{E6F29848-BAAF-48AE-B718-F9F169977621}" presName="childText" presStyleLbl="conFgAcc1" presStyleIdx="1" presStyleCnt="3">
        <dgm:presLayoutVars>
          <dgm:bulletEnabled val="1"/>
        </dgm:presLayoutVars>
      </dgm:prSet>
      <dgm:spPr/>
    </dgm:pt>
    <dgm:pt modelId="{A662A87C-CA40-40A0-A282-64333543A6A0}" type="pres">
      <dgm:prSet presAssocID="{777C3207-CE4C-4E8B-BD91-83B17FCECAAB}" presName="spaceBetweenRectangles" presStyleCnt="0"/>
      <dgm:spPr/>
    </dgm:pt>
    <dgm:pt modelId="{6CA88089-18E7-4033-A372-96398E01461E}" type="pres">
      <dgm:prSet presAssocID="{65C5A2E3-8EB4-4038-A621-1E20AD17E69E}" presName="parentLin" presStyleCnt="0"/>
      <dgm:spPr/>
    </dgm:pt>
    <dgm:pt modelId="{69344751-322B-4CCF-90AE-29EB4A9482FB}" type="pres">
      <dgm:prSet presAssocID="{65C5A2E3-8EB4-4038-A621-1E20AD17E69E}" presName="parentLeftMargin" presStyleLbl="node1" presStyleIdx="1" presStyleCnt="3"/>
      <dgm:spPr/>
    </dgm:pt>
    <dgm:pt modelId="{54CB3697-1DC7-4E4F-BAB1-294F0C783195}" type="pres">
      <dgm:prSet presAssocID="{65C5A2E3-8EB4-4038-A621-1E20AD17E69E}" presName="parentText" presStyleLbl="node1" presStyleIdx="2" presStyleCnt="3">
        <dgm:presLayoutVars>
          <dgm:chMax val="0"/>
          <dgm:bulletEnabled val="1"/>
        </dgm:presLayoutVars>
      </dgm:prSet>
      <dgm:spPr/>
    </dgm:pt>
    <dgm:pt modelId="{FF1865BB-2358-4359-A33D-D92B07CC204B}" type="pres">
      <dgm:prSet presAssocID="{65C5A2E3-8EB4-4038-A621-1E20AD17E69E}" presName="negativeSpace" presStyleCnt="0"/>
      <dgm:spPr/>
    </dgm:pt>
    <dgm:pt modelId="{AE356D92-3586-4245-A095-57C155A9F9FF}" type="pres">
      <dgm:prSet presAssocID="{65C5A2E3-8EB4-4038-A621-1E20AD17E69E}" presName="childText" presStyleLbl="conFgAcc1" presStyleIdx="2" presStyleCnt="3">
        <dgm:presLayoutVars>
          <dgm:bulletEnabled val="1"/>
        </dgm:presLayoutVars>
      </dgm:prSet>
      <dgm:spPr/>
    </dgm:pt>
  </dgm:ptLst>
  <dgm:cxnLst>
    <dgm:cxn modelId="{5EBD7F0F-D778-4D0C-9F97-3428F3EFE12E}" srcId="{E11A598F-A05E-4B63-BE0A-7A0456543417}" destId="{E6F29848-BAAF-48AE-B718-F9F169977621}" srcOrd="1" destOrd="0" parTransId="{13A18A78-D609-4300-8008-6C929AFBDA9C}" sibTransId="{777C3207-CE4C-4E8B-BD91-83B17FCECAAB}"/>
    <dgm:cxn modelId="{0CF5CB70-91C5-4A5C-8379-D157AF008896}" type="presOf" srcId="{E6F29848-BAAF-48AE-B718-F9F169977621}" destId="{C47DB7A1-5FB1-44E9-B143-A4EEE3A68C43}" srcOrd="1" destOrd="0" presId="urn:microsoft.com/office/officeart/2005/8/layout/list1"/>
    <dgm:cxn modelId="{ACC55973-B1B8-43B1-8B38-29FC7CBCE5E1}" type="presOf" srcId="{65C5A2E3-8EB4-4038-A621-1E20AD17E69E}" destId="{54CB3697-1DC7-4E4F-BAB1-294F0C783195}" srcOrd="1" destOrd="0" presId="urn:microsoft.com/office/officeart/2005/8/layout/list1"/>
    <dgm:cxn modelId="{1D196379-77F2-4EAE-963E-972C379D9147}" type="presOf" srcId="{65C5A2E3-8EB4-4038-A621-1E20AD17E69E}" destId="{69344751-322B-4CCF-90AE-29EB4A9482FB}" srcOrd="0" destOrd="0" presId="urn:microsoft.com/office/officeart/2005/8/layout/list1"/>
    <dgm:cxn modelId="{2CBBC782-83DC-4583-97FD-F0C1F5AB6D28}" srcId="{E11A598F-A05E-4B63-BE0A-7A0456543417}" destId="{65C5A2E3-8EB4-4038-A621-1E20AD17E69E}" srcOrd="2" destOrd="0" parTransId="{ADB4CB47-9224-4123-BB57-40462678D4A7}" sibTransId="{63AD25F9-4E5B-40BB-9792-3E817AA2309D}"/>
    <dgm:cxn modelId="{5384C484-1C60-43C4-998D-140EB90F00BD}" type="presOf" srcId="{AA99EAD7-3710-4918-86A4-48A094F4568F}" destId="{B4BEF28C-CEB4-4EB6-B9C0-8D90A63CE65A}" srcOrd="0" destOrd="0" presId="urn:microsoft.com/office/officeart/2005/8/layout/list1"/>
    <dgm:cxn modelId="{11AAEA99-EF00-459D-A166-C2C8B2409434}" type="presOf" srcId="{E6F29848-BAAF-48AE-B718-F9F169977621}" destId="{4067807D-EC78-437C-A04B-743CB34A7811}" srcOrd="0" destOrd="0" presId="urn:microsoft.com/office/officeart/2005/8/layout/list1"/>
    <dgm:cxn modelId="{306951F6-9404-42A4-90DA-6B93ED091E94}" srcId="{E11A598F-A05E-4B63-BE0A-7A0456543417}" destId="{AA99EAD7-3710-4918-86A4-48A094F4568F}" srcOrd="0" destOrd="0" parTransId="{70DF5D2B-5FC5-4726-AAA3-F988EE20D5F6}" sibTransId="{D9CF77CC-1CEB-4C24-91F6-D6B0A5335D46}"/>
    <dgm:cxn modelId="{FA8C76FB-A179-43AB-842F-B31B183606AB}" type="presOf" srcId="{AA99EAD7-3710-4918-86A4-48A094F4568F}" destId="{B570C6E4-A85D-45E1-B42F-A3D248442A85}" srcOrd="1" destOrd="0" presId="urn:microsoft.com/office/officeart/2005/8/layout/list1"/>
    <dgm:cxn modelId="{C30737FC-9B7B-492B-92DF-F0B44825A4D2}" type="presOf" srcId="{E11A598F-A05E-4B63-BE0A-7A0456543417}" destId="{D22A8A05-BCBC-4541-9C99-72F7E9377691}" srcOrd="0" destOrd="0" presId="urn:microsoft.com/office/officeart/2005/8/layout/list1"/>
    <dgm:cxn modelId="{D6AF98D4-1ED9-4362-A31B-970EDA5CD0A9}" type="presParOf" srcId="{D22A8A05-BCBC-4541-9C99-72F7E9377691}" destId="{98E1E0F5-2E44-4C32-8756-4CF1D60A92B8}" srcOrd="0" destOrd="0" presId="urn:microsoft.com/office/officeart/2005/8/layout/list1"/>
    <dgm:cxn modelId="{FB16BF04-F3AD-491D-9EBC-4E998231CD23}" type="presParOf" srcId="{98E1E0F5-2E44-4C32-8756-4CF1D60A92B8}" destId="{B4BEF28C-CEB4-4EB6-B9C0-8D90A63CE65A}" srcOrd="0" destOrd="0" presId="urn:microsoft.com/office/officeart/2005/8/layout/list1"/>
    <dgm:cxn modelId="{B7836109-00F6-4E43-9475-341FE1D272E0}" type="presParOf" srcId="{98E1E0F5-2E44-4C32-8756-4CF1D60A92B8}" destId="{B570C6E4-A85D-45E1-B42F-A3D248442A85}" srcOrd="1" destOrd="0" presId="urn:microsoft.com/office/officeart/2005/8/layout/list1"/>
    <dgm:cxn modelId="{352318B8-E661-441B-81B2-DFF9713E1D97}" type="presParOf" srcId="{D22A8A05-BCBC-4541-9C99-72F7E9377691}" destId="{50D70C4D-B2D3-42EF-9657-934C071F57F7}" srcOrd="1" destOrd="0" presId="urn:microsoft.com/office/officeart/2005/8/layout/list1"/>
    <dgm:cxn modelId="{F183C855-0664-49A1-BE4D-7EEC952B4429}" type="presParOf" srcId="{D22A8A05-BCBC-4541-9C99-72F7E9377691}" destId="{7C5D6403-F618-45B0-81F5-22F07DD886AC}" srcOrd="2" destOrd="0" presId="urn:microsoft.com/office/officeart/2005/8/layout/list1"/>
    <dgm:cxn modelId="{67985F2E-6E75-42B2-B26B-FA40C5CAF5EA}" type="presParOf" srcId="{D22A8A05-BCBC-4541-9C99-72F7E9377691}" destId="{7A4AE7B3-7BF4-46BA-AEB0-BCA333514083}" srcOrd="3" destOrd="0" presId="urn:microsoft.com/office/officeart/2005/8/layout/list1"/>
    <dgm:cxn modelId="{F478396D-EFBE-43F6-8B41-B7C792F21801}" type="presParOf" srcId="{D22A8A05-BCBC-4541-9C99-72F7E9377691}" destId="{7AD8A2D4-7D40-4A15-8250-42679ED02B5E}" srcOrd="4" destOrd="0" presId="urn:microsoft.com/office/officeart/2005/8/layout/list1"/>
    <dgm:cxn modelId="{5972656E-5B8F-46CB-B079-9EAB5FFD756E}" type="presParOf" srcId="{7AD8A2D4-7D40-4A15-8250-42679ED02B5E}" destId="{4067807D-EC78-437C-A04B-743CB34A7811}" srcOrd="0" destOrd="0" presId="urn:microsoft.com/office/officeart/2005/8/layout/list1"/>
    <dgm:cxn modelId="{0016C9B0-5EC8-447A-8599-7E54D52D072D}" type="presParOf" srcId="{7AD8A2D4-7D40-4A15-8250-42679ED02B5E}" destId="{C47DB7A1-5FB1-44E9-B143-A4EEE3A68C43}" srcOrd="1" destOrd="0" presId="urn:microsoft.com/office/officeart/2005/8/layout/list1"/>
    <dgm:cxn modelId="{4512A334-2B6B-4844-9866-B22025060262}" type="presParOf" srcId="{D22A8A05-BCBC-4541-9C99-72F7E9377691}" destId="{9DE15F98-C763-4E9C-A4B4-830332A2395D}" srcOrd="5" destOrd="0" presId="urn:microsoft.com/office/officeart/2005/8/layout/list1"/>
    <dgm:cxn modelId="{6987E449-1883-4719-BC3C-78A4860715DB}" type="presParOf" srcId="{D22A8A05-BCBC-4541-9C99-72F7E9377691}" destId="{B5A14EB1-D8D9-4AF7-A25B-E27EE4CE160F}" srcOrd="6" destOrd="0" presId="urn:microsoft.com/office/officeart/2005/8/layout/list1"/>
    <dgm:cxn modelId="{1700F042-C16A-432C-A01A-A2713CCCC982}" type="presParOf" srcId="{D22A8A05-BCBC-4541-9C99-72F7E9377691}" destId="{A662A87C-CA40-40A0-A282-64333543A6A0}" srcOrd="7" destOrd="0" presId="urn:microsoft.com/office/officeart/2005/8/layout/list1"/>
    <dgm:cxn modelId="{D1297C43-CCFE-4EFC-9CAE-ACF28A1B02F8}" type="presParOf" srcId="{D22A8A05-BCBC-4541-9C99-72F7E9377691}" destId="{6CA88089-18E7-4033-A372-96398E01461E}" srcOrd="8" destOrd="0" presId="urn:microsoft.com/office/officeart/2005/8/layout/list1"/>
    <dgm:cxn modelId="{5320953E-1AB2-43ED-BE6A-BB36005ACBF4}" type="presParOf" srcId="{6CA88089-18E7-4033-A372-96398E01461E}" destId="{69344751-322B-4CCF-90AE-29EB4A9482FB}" srcOrd="0" destOrd="0" presId="urn:microsoft.com/office/officeart/2005/8/layout/list1"/>
    <dgm:cxn modelId="{C943D6D3-3360-42D6-82BC-D7C527FD339F}" type="presParOf" srcId="{6CA88089-18E7-4033-A372-96398E01461E}" destId="{54CB3697-1DC7-4E4F-BAB1-294F0C783195}" srcOrd="1" destOrd="0" presId="urn:microsoft.com/office/officeart/2005/8/layout/list1"/>
    <dgm:cxn modelId="{8F092D96-FA64-4DD0-8B99-848CA7D17513}" type="presParOf" srcId="{D22A8A05-BCBC-4541-9C99-72F7E9377691}" destId="{FF1865BB-2358-4359-A33D-D92B07CC204B}" srcOrd="9" destOrd="0" presId="urn:microsoft.com/office/officeart/2005/8/layout/list1"/>
    <dgm:cxn modelId="{4EE99707-BF24-4882-A9D6-6EA34246A193}" type="presParOf" srcId="{D22A8A05-BCBC-4541-9C99-72F7E9377691}" destId="{AE356D92-3586-4245-A095-57C155A9F9FF}"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689CCA-F743-4D88-BC93-2689A1D84B29}">
      <dsp:nvSpPr>
        <dsp:cNvPr id="0" name=""/>
        <dsp:cNvSpPr/>
      </dsp:nvSpPr>
      <dsp:spPr>
        <a:xfrm>
          <a:off x="4206239" y="531"/>
          <a:ext cx="6309360" cy="2071559"/>
        </a:xfrm>
        <a:prstGeom prst="rightArrow">
          <a:avLst>
            <a:gd name="adj1" fmla="val 75000"/>
            <a:gd name="adj2" fmla="val 50000"/>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2065" tIns="12065" rIns="12065" bIns="12065" numCol="1" spcCol="1270" anchor="t" anchorCtr="0">
          <a:noAutofit/>
        </a:bodyPr>
        <a:lstStyle/>
        <a:p>
          <a:pPr marL="171450" lvl="1" indent="-171450" algn="l" defTabSz="844550">
            <a:lnSpc>
              <a:spcPct val="90000"/>
            </a:lnSpc>
            <a:spcBef>
              <a:spcPct val="0"/>
            </a:spcBef>
            <a:spcAft>
              <a:spcPct val="15000"/>
            </a:spcAft>
            <a:buChar char="•"/>
          </a:pPr>
          <a:r>
            <a:rPr lang="en-US" sz="1900" kern="1200" dirty="0"/>
            <a:t>Get request to SpaceX API</a:t>
          </a:r>
          <a:endParaRPr lang="en-ID" sz="1900" kern="1200" dirty="0"/>
        </a:p>
        <a:p>
          <a:pPr marL="171450" lvl="1" indent="-171450" algn="l" defTabSz="844550">
            <a:lnSpc>
              <a:spcPct val="90000"/>
            </a:lnSpc>
            <a:spcBef>
              <a:spcPct val="0"/>
            </a:spcBef>
            <a:spcAft>
              <a:spcPct val="15000"/>
            </a:spcAft>
            <a:buChar char="•"/>
          </a:pPr>
          <a:r>
            <a:rPr lang="en-US" sz="1900" kern="1200" dirty="0"/>
            <a:t>Use function call to response content as JSON</a:t>
          </a:r>
          <a:endParaRPr lang="en-ID" sz="1900" kern="1200" dirty="0"/>
        </a:p>
        <a:p>
          <a:pPr marL="171450" lvl="1" indent="-171450" algn="l" defTabSz="844550">
            <a:lnSpc>
              <a:spcPct val="90000"/>
            </a:lnSpc>
            <a:spcBef>
              <a:spcPct val="0"/>
            </a:spcBef>
            <a:spcAft>
              <a:spcPct val="15000"/>
            </a:spcAft>
            <a:buChar char="•"/>
          </a:pPr>
          <a:r>
            <a:rPr lang="en-US" sz="1900" kern="1200" dirty="0" err="1"/>
            <a:t>json_normalize</a:t>
          </a:r>
          <a:r>
            <a:rPr lang="en-US" sz="1900" kern="1200" dirty="0"/>
            <a:t> to turn data into </a:t>
          </a:r>
          <a:r>
            <a:rPr lang="en-US" sz="1900" kern="1200" dirty="0" err="1"/>
            <a:t>dataframe</a:t>
          </a:r>
          <a:endParaRPr lang="en-ID" sz="1900" kern="1200" dirty="0"/>
        </a:p>
        <a:p>
          <a:pPr marL="171450" lvl="1" indent="-171450" algn="l" defTabSz="844550">
            <a:lnSpc>
              <a:spcPct val="90000"/>
            </a:lnSpc>
            <a:spcBef>
              <a:spcPct val="0"/>
            </a:spcBef>
            <a:spcAft>
              <a:spcPct val="15000"/>
            </a:spcAft>
            <a:buChar char="•"/>
          </a:pPr>
          <a:r>
            <a:rPr lang="en-US" sz="1900" kern="1200" dirty="0"/>
            <a:t>Cleaning data &amp; handling missing values</a:t>
          </a:r>
          <a:endParaRPr lang="en-ID" sz="1900" kern="1200" dirty="0"/>
        </a:p>
      </dsp:txBody>
      <dsp:txXfrm>
        <a:off x="4206239" y="259476"/>
        <a:ext cx="5532525" cy="1553669"/>
      </dsp:txXfrm>
    </dsp:sp>
    <dsp:sp modelId="{143EF3BF-D489-4D16-B2A8-3FFB16435E7D}">
      <dsp:nvSpPr>
        <dsp:cNvPr id="0" name=""/>
        <dsp:cNvSpPr/>
      </dsp:nvSpPr>
      <dsp:spPr>
        <a:xfrm>
          <a:off x="0" y="531"/>
          <a:ext cx="4206240" cy="2071559"/>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0980" tIns="110490" rIns="220980" bIns="110490" numCol="1" spcCol="1270" anchor="ctr" anchorCtr="0">
          <a:noAutofit/>
        </a:bodyPr>
        <a:lstStyle/>
        <a:p>
          <a:pPr marL="0" lvl="0" indent="0" algn="ctr" defTabSz="2578100">
            <a:lnSpc>
              <a:spcPct val="90000"/>
            </a:lnSpc>
            <a:spcBef>
              <a:spcPct val="0"/>
            </a:spcBef>
            <a:spcAft>
              <a:spcPct val="35000"/>
            </a:spcAft>
            <a:buNone/>
          </a:pPr>
          <a:r>
            <a:rPr lang="en-US" sz="5800" kern="1200" dirty="0"/>
            <a:t>SpaceX API</a:t>
          </a:r>
          <a:endParaRPr lang="en-ID" sz="5800" kern="1200" dirty="0"/>
        </a:p>
      </dsp:txBody>
      <dsp:txXfrm>
        <a:off x="101125" y="101656"/>
        <a:ext cx="4003990" cy="1869309"/>
      </dsp:txXfrm>
    </dsp:sp>
    <dsp:sp modelId="{9D13F5EE-4258-456B-8B6B-9B8D45E27715}">
      <dsp:nvSpPr>
        <dsp:cNvPr id="0" name=""/>
        <dsp:cNvSpPr/>
      </dsp:nvSpPr>
      <dsp:spPr>
        <a:xfrm>
          <a:off x="4206240" y="2279246"/>
          <a:ext cx="6309360" cy="2071559"/>
        </a:xfrm>
        <a:prstGeom prst="rightArrow">
          <a:avLst>
            <a:gd name="adj1" fmla="val 75000"/>
            <a:gd name="adj2" fmla="val 50000"/>
          </a:avLst>
        </a:prstGeom>
        <a:solidFill>
          <a:schemeClr val="accent4">
            <a:tint val="40000"/>
            <a:alpha val="90000"/>
            <a:hueOff val="10861925"/>
            <a:satOff val="-51245"/>
            <a:lumOff val="-1851"/>
            <a:alphaOff val="0"/>
          </a:schemeClr>
        </a:solidFill>
        <a:ln w="6350" cap="flat" cmpd="sng" algn="ctr">
          <a:solidFill>
            <a:schemeClr val="accent4">
              <a:tint val="40000"/>
              <a:alpha val="90000"/>
              <a:hueOff val="10861925"/>
              <a:satOff val="-51245"/>
              <a:lumOff val="-1851"/>
              <a:alphaOff val="0"/>
            </a:schemeClr>
          </a:solidFill>
          <a:prstDash val="solid"/>
          <a:miter lim="800000"/>
        </a:ln>
        <a:effectLst/>
        <a:scene3d>
          <a:camera prst="orthographicFront"/>
          <a:lightRig rig="threePt" dir="t">
            <a:rot lat="0" lon="0" rev="7500000"/>
          </a:lightRig>
        </a:scene3d>
        <a:sp3d z="-152400" extrusionH="63500" prstMaterial="dkEdge">
          <a:bevelT w="144450" h="36350" prst="relaxedInset"/>
          <a:contourClr>
            <a:schemeClr val="bg1"/>
          </a:contourClr>
        </a:sp3d>
      </dsp:spPr>
      <dsp:style>
        <a:lnRef idx="1">
          <a:scrgbClr r="0" g="0" b="0"/>
        </a:lnRef>
        <a:fillRef idx="1">
          <a:scrgbClr r="0" g="0" b="0"/>
        </a:fillRef>
        <a:effectRef idx="2">
          <a:scrgbClr r="0" g="0" b="0"/>
        </a:effectRef>
        <a:fontRef idx="minor"/>
      </dsp:style>
      <dsp:txBody>
        <a:bodyPr spcFirstLastPara="0" vert="horz" wrap="square" lIns="12065" tIns="12065" rIns="12065" bIns="12065" numCol="1" spcCol="1270" anchor="t" anchorCtr="0">
          <a:noAutofit/>
        </a:bodyPr>
        <a:lstStyle/>
        <a:p>
          <a:pPr marL="171450" lvl="1" indent="-171450" algn="l" defTabSz="844550">
            <a:lnSpc>
              <a:spcPct val="90000"/>
            </a:lnSpc>
            <a:spcBef>
              <a:spcPct val="0"/>
            </a:spcBef>
            <a:spcAft>
              <a:spcPct val="15000"/>
            </a:spcAft>
            <a:buChar char="•"/>
          </a:pPr>
          <a:r>
            <a:rPr lang="en-US" sz="1900" kern="1200" dirty="0"/>
            <a:t>Conduct web scraping from Wikipedia for Falcon 9 launch report using </a:t>
          </a:r>
          <a:r>
            <a:rPr lang="en-US" sz="1900" kern="1200" dirty="0" err="1"/>
            <a:t>BeautifulSoup</a:t>
          </a:r>
          <a:r>
            <a:rPr lang="en-US" sz="1900" kern="1200" dirty="0"/>
            <a:t> Library</a:t>
          </a:r>
          <a:endParaRPr lang="en-ID" sz="1900" kern="1200" dirty="0"/>
        </a:p>
        <a:p>
          <a:pPr marL="171450" lvl="1" indent="-171450" algn="l" defTabSz="844550">
            <a:lnSpc>
              <a:spcPct val="90000"/>
            </a:lnSpc>
            <a:spcBef>
              <a:spcPct val="0"/>
            </a:spcBef>
            <a:spcAft>
              <a:spcPct val="15000"/>
            </a:spcAft>
            <a:buChar char="•"/>
          </a:pPr>
          <a:r>
            <a:rPr lang="en-US" sz="1900" kern="1200" dirty="0"/>
            <a:t>Launch record extracted to HTML</a:t>
          </a:r>
          <a:endParaRPr lang="en-ID" sz="1900" kern="1200" dirty="0"/>
        </a:p>
        <a:p>
          <a:pPr marL="171450" lvl="1" indent="-171450" algn="l" defTabSz="844550">
            <a:lnSpc>
              <a:spcPct val="90000"/>
            </a:lnSpc>
            <a:spcBef>
              <a:spcPct val="0"/>
            </a:spcBef>
            <a:spcAft>
              <a:spcPct val="15000"/>
            </a:spcAft>
            <a:buChar char="•"/>
          </a:pPr>
          <a:r>
            <a:rPr lang="en-US" sz="1900" kern="1200" dirty="0"/>
            <a:t>Parse the table</a:t>
          </a:r>
          <a:endParaRPr lang="en-ID" sz="1900" kern="1200" dirty="0"/>
        </a:p>
        <a:p>
          <a:pPr marL="171450" lvl="1" indent="-171450" algn="l" defTabSz="844550">
            <a:lnSpc>
              <a:spcPct val="90000"/>
            </a:lnSpc>
            <a:spcBef>
              <a:spcPct val="0"/>
            </a:spcBef>
            <a:spcAft>
              <a:spcPct val="15000"/>
            </a:spcAft>
            <a:buChar char="•"/>
          </a:pPr>
          <a:r>
            <a:rPr lang="en-US" sz="1900" kern="1200" dirty="0"/>
            <a:t>Convert into </a:t>
          </a:r>
          <a:r>
            <a:rPr lang="en-US" sz="1900" kern="1200" dirty="0" err="1"/>
            <a:t>dataframe</a:t>
          </a:r>
          <a:endParaRPr lang="en-ID" sz="1900" kern="1200" dirty="0"/>
        </a:p>
      </dsp:txBody>
      <dsp:txXfrm>
        <a:off x="4206240" y="2538191"/>
        <a:ext cx="5532525" cy="1553669"/>
      </dsp:txXfrm>
    </dsp:sp>
    <dsp:sp modelId="{2273FA0F-BA52-42B7-87A6-D5D907D8E808}">
      <dsp:nvSpPr>
        <dsp:cNvPr id="0" name=""/>
        <dsp:cNvSpPr/>
      </dsp:nvSpPr>
      <dsp:spPr>
        <a:xfrm>
          <a:off x="0" y="2279246"/>
          <a:ext cx="4206240" cy="2071559"/>
        </a:xfrm>
        <a:prstGeom prst="roundRect">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0980" tIns="110490" rIns="220980" bIns="110490" numCol="1" spcCol="1270" anchor="ctr" anchorCtr="0">
          <a:noAutofit/>
        </a:bodyPr>
        <a:lstStyle/>
        <a:p>
          <a:pPr marL="0" lvl="0" indent="0" algn="ctr" defTabSz="2578100">
            <a:lnSpc>
              <a:spcPct val="90000"/>
            </a:lnSpc>
            <a:spcBef>
              <a:spcPct val="0"/>
            </a:spcBef>
            <a:spcAft>
              <a:spcPct val="35000"/>
            </a:spcAft>
            <a:buNone/>
          </a:pPr>
          <a:r>
            <a:rPr lang="en-US" sz="5800" kern="1200" dirty="0"/>
            <a:t>Web Scraping</a:t>
          </a:r>
          <a:endParaRPr lang="en-ID" sz="5800" kern="1200" dirty="0"/>
        </a:p>
      </dsp:txBody>
      <dsp:txXfrm>
        <a:off x="101125" y="2380371"/>
        <a:ext cx="4003990" cy="18693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75EBFA-AE1C-4666-AFE9-7FE4033FD19F}">
      <dsp:nvSpPr>
        <dsp:cNvPr id="0" name=""/>
        <dsp:cNvSpPr/>
      </dsp:nvSpPr>
      <dsp:spPr>
        <a:xfrm>
          <a:off x="0" y="0"/>
          <a:ext cx="3145536" cy="97454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Get request to SpaceX API</a:t>
          </a:r>
          <a:endParaRPr lang="en-ID" sz="1800" kern="1200" dirty="0"/>
        </a:p>
      </dsp:txBody>
      <dsp:txXfrm>
        <a:off x="28544" y="28544"/>
        <a:ext cx="2011573" cy="917459"/>
      </dsp:txXfrm>
    </dsp:sp>
    <dsp:sp modelId="{BA882EA7-4D53-462A-A2FA-CFF5C4DF78EC}">
      <dsp:nvSpPr>
        <dsp:cNvPr id="0" name=""/>
        <dsp:cNvSpPr/>
      </dsp:nvSpPr>
      <dsp:spPr>
        <a:xfrm>
          <a:off x="263438" y="1151737"/>
          <a:ext cx="3145536" cy="974547"/>
        </a:xfrm>
        <a:prstGeom prst="roundRect">
          <a:avLst>
            <a:gd name="adj" fmla="val 10000"/>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Use function call to response content as JSON</a:t>
          </a:r>
          <a:endParaRPr lang="en-ID" sz="1800" kern="1200" dirty="0"/>
        </a:p>
      </dsp:txBody>
      <dsp:txXfrm>
        <a:off x="291982" y="1180281"/>
        <a:ext cx="2191553" cy="917459"/>
      </dsp:txXfrm>
    </dsp:sp>
    <dsp:sp modelId="{B2DE7677-5130-4D0D-8FA4-7F611058DC00}">
      <dsp:nvSpPr>
        <dsp:cNvPr id="0" name=""/>
        <dsp:cNvSpPr/>
      </dsp:nvSpPr>
      <dsp:spPr>
        <a:xfrm>
          <a:off x="522945" y="2303475"/>
          <a:ext cx="3145536" cy="974547"/>
        </a:xfrm>
        <a:prstGeom prst="roundRect">
          <a:avLst>
            <a:gd name="adj" fmla="val 10000"/>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json_normalize to turn data into dataframe</a:t>
          </a:r>
          <a:endParaRPr lang="en-ID" sz="1800" kern="1200" dirty="0"/>
        </a:p>
      </dsp:txBody>
      <dsp:txXfrm>
        <a:off x="551489" y="2332019"/>
        <a:ext cx="2195485" cy="917459"/>
      </dsp:txXfrm>
    </dsp:sp>
    <dsp:sp modelId="{3878A23F-D791-4767-AB04-E2C119AAC5D2}">
      <dsp:nvSpPr>
        <dsp:cNvPr id="0" name=""/>
        <dsp:cNvSpPr/>
      </dsp:nvSpPr>
      <dsp:spPr>
        <a:xfrm>
          <a:off x="786383" y="3455212"/>
          <a:ext cx="3145536" cy="974547"/>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Cleaning data &amp; handling missing values</a:t>
          </a:r>
          <a:endParaRPr lang="en-ID" sz="1800" kern="1200" dirty="0"/>
        </a:p>
      </dsp:txBody>
      <dsp:txXfrm>
        <a:off x="814927" y="3483756"/>
        <a:ext cx="2191553" cy="917459"/>
      </dsp:txXfrm>
    </dsp:sp>
    <dsp:sp modelId="{BBBD243E-1E90-4FD9-AB2F-E47374CB0370}">
      <dsp:nvSpPr>
        <dsp:cNvPr id="0" name=""/>
        <dsp:cNvSpPr/>
      </dsp:nvSpPr>
      <dsp:spPr>
        <a:xfrm>
          <a:off x="2512080" y="746414"/>
          <a:ext cx="633455" cy="633455"/>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ID" sz="2800" kern="1200"/>
        </a:p>
      </dsp:txBody>
      <dsp:txXfrm>
        <a:off x="2654607" y="746414"/>
        <a:ext cx="348401" cy="476675"/>
      </dsp:txXfrm>
    </dsp:sp>
    <dsp:sp modelId="{2E17D7B7-B24A-4201-B455-FB163B01C2AA}">
      <dsp:nvSpPr>
        <dsp:cNvPr id="0" name=""/>
        <dsp:cNvSpPr/>
      </dsp:nvSpPr>
      <dsp:spPr>
        <a:xfrm>
          <a:off x="2775518" y="1898152"/>
          <a:ext cx="633455" cy="633455"/>
        </a:xfrm>
        <a:prstGeom prst="downArrow">
          <a:avLst>
            <a:gd name="adj1" fmla="val 55000"/>
            <a:gd name="adj2" fmla="val 45000"/>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ID" sz="2800" kern="1200"/>
        </a:p>
      </dsp:txBody>
      <dsp:txXfrm>
        <a:off x="2918045" y="1898152"/>
        <a:ext cx="348401" cy="476675"/>
      </dsp:txXfrm>
    </dsp:sp>
    <dsp:sp modelId="{13E239BF-D40B-449E-93D9-5DFFA01D5C51}">
      <dsp:nvSpPr>
        <dsp:cNvPr id="0" name=""/>
        <dsp:cNvSpPr/>
      </dsp:nvSpPr>
      <dsp:spPr>
        <a:xfrm>
          <a:off x="3035025" y="3049889"/>
          <a:ext cx="633455" cy="633455"/>
        </a:xfrm>
        <a:prstGeom prst="downArrow">
          <a:avLst>
            <a:gd name="adj1" fmla="val 55000"/>
            <a:gd name="adj2" fmla="val 45000"/>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ID" sz="2800" kern="1200"/>
        </a:p>
      </dsp:txBody>
      <dsp:txXfrm>
        <a:off x="3177552" y="3049889"/>
        <a:ext cx="348401" cy="4766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CF569B-54F4-46EC-A2B9-64CD91213225}">
      <dsp:nvSpPr>
        <dsp:cNvPr id="0" name=""/>
        <dsp:cNvSpPr/>
      </dsp:nvSpPr>
      <dsp:spPr>
        <a:xfrm>
          <a:off x="0" y="0"/>
          <a:ext cx="3613768" cy="97454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solidFill>
                <a:schemeClr val="bg1"/>
              </a:solidFill>
            </a:rPr>
            <a:t>Conduct web scraping from Wikipedia for Falcon 9 launch report using </a:t>
          </a:r>
          <a:r>
            <a:rPr lang="en-US" sz="1600" b="1" kern="1200" dirty="0" err="1">
              <a:solidFill>
                <a:schemeClr val="bg1"/>
              </a:solidFill>
            </a:rPr>
            <a:t>BeautifulSoup</a:t>
          </a:r>
          <a:r>
            <a:rPr lang="en-US" sz="1600" b="1" kern="1200" dirty="0">
              <a:solidFill>
                <a:schemeClr val="bg1"/>
              </a:solidFill>
            </a:rPr>
            <a:t> Library</a:t>
          </a:r>
          <a:endParaRPr lang="en-ID" sz="1600" b="1" kern="1200" dirty="0">
            <a:solidFill>
              <a:schemeClr val="bg1"/>
            </a:solidFill>
          </a:endParaRPr>
        </a:p>
      </dsp:txBody>
      <dsp:txXfrm>
        <a:off x="28544" y="28544"/>
        <a:ext cx="2479805" cy="917459"/>
      </dsp:txXfrm>
    </dsp:sp>
    <dsp:sp modelId="{6052E2D0-04D2-4A0A-9369-192BC29F42A4}">
      <dsp:nvSpPr>
        <dsp:cNvPr id="0" name=""/>
        <dsp:cNvSpPr/>
      </dsp:nvSpPr>
      <dsp:spPr>
        <a:xfrm>
          <a:off x="302653" y="1151737"/>
          <a:ext cx="3613768" cy="974547"/>
        </a:xfrm>
        <a:prstGeom prst="roundRect">
          <a:avLst>
            <a:gd name="adj" fmla="val 10000"/>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solidFill>
                <a:schemeClr val="bg1"/>
              </a:solidFill>
            </a:rPr>
            <a:t>Launch record extracted to HTML</a:t>
          </a:r>
          <a:endParaRPr lang="en-ID" sz="1600" b="1" kern="1200" dirty="0">
            <a:solidFill>
              <a:schemeClr val="bg1"/>
            </a:solidFill>
          </a:endParaRPr>
        </a:p>
      </dsp:txBody>
      <dsp:txXfrm>
        <a:off x="331197" y="1180281"/>
        <a:ext cx="2620571" cy="917459"/>
      </dsp:txXfrm>
    </dsp:sp>
    <dsp:sp modelId="{6FC674BC-00D6-47FF-9A7F-4D0705EA390D}">
      <dsp:nvSpPr>
        <dsp:cNvPr id="0" name=""/>
        <dsp:cNvSpPr/>
      </dsp:nvSpPr>
      <dsp:spPr>
        <a:xfrm>
          <a:off x="600788" y="2303475"/>
          <a:ext cx="3613768" cy="974547"/>
        </a:xfrm>
        <a:prstGeom prst="roundRect">
          <a:avLst>
            <a:gd name="adj" fmla="val 10000"/>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solidFill>
                <a:schemeClr val="bg1"/>
              </a:solidFill>
            </a:rPr>
            <a:t>Parse the table</a:t>
          </a:r>
          <a:endParaRPr lang="en-ID" sz="1600" b="1" kern="1200" dirty="0">
            <a:solidFill>
              <a:schemeClr val="bg1"/>
            </a:solidFill>
          </a:endParaRPr>
        </a:p>
      </dsp:txBody>
      <dsp:txXfrm>
        <a:off x="629332" y="2332019"/>
        <a:ext cx="2625088" cy="917459"/>
      </dsp:txXfrm>
    </dsp:sp>
    <dsp:sp modelId="{D18D6978-C8F2-407C-874A-A057762A1436}">
      <dsp:nvSpPr>
        <dsp:cNvPr id="0" name=""/>
        <dsp:cNvSpPr/>
      </dsp:nvSpPr>
      <dsp:spPr>
        <a:xfrm>
          <a:off x="903442" y="3455212"/>
          <a:ext cx="3613768" cy="974547"/>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solidFill>
                <a:schemeClr val="bg1"/>
              </a:solidFill>
            </a:rPr>
            <a:t>Convert into </a:t>
          </a:r>
          <a:r>
            <a:rPr lang="en-US" sz="1600" b="1" kern="1200" dirty="0" err="1">
              <a:solidFill>
                <a:schemeClr val="bg1"/>
              </a:solidFill>
            </a:rPr>
            <a:t>dataframe</a:t>
          </a:r>
          <a:endParaRPr lang="en-ID" sz="1600" b="1" kern="1200" dirty="0">
            <a:solidFill>
              <a:schemeClr val="bg1"/>
            </a:solidFill>
          </a:endParaRPr>
        </a:p>
      </dsp:txBody>
      <dsp:txXfrm>
        <a:off x="931986" y="3483756"/>
        <a:ext cx="2620571" cy="917459"/>
      </dsp:txXfrm>
    </dsp:sp>
    <dsp:sp modelId="{A110F9EF-81DC-4F06-824F-7F42CC922084}">
      <dsp:nvSpPr>
        <dsp:cNvPr id="0" name=""/>
        <dsp:cNvSpPr/>
      </dsp:nvSpPr>
      <dsp:spPr>
        <a:xfrm>
          <a:off x="2980312" y="746414"/>
          <a:ext cx="633455" cy="633455"/>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ID" sz="2800" b="1" kern="1200">
            <a:solidFill>
              <a:schemeClr val="bg1"/>
            </a:solidFill>
          </a:endParaRPr>
        </a:p>
      </dsp:txBody>
      <dsp:txXfrm>
        <a:off x="3122839" y="746414"/>
        <a:ext cx="348401" cy="476675"/>
      </dsp:txXfrm>
    </dsp:sp>
    <dsp:sp modelId="{28CA9E3F-D08B-4094-982D-5C1EDFC787B2}">
      <dsp:nvSpPr>
        <dsp:cNvPr id="0" name=""/>
        <dsp:cNvSpPr/>
      </dsp:nvSpPr>
      <dsp:spPr>
        <a:xfrm>
          <a:off x="3282965" y="1898152"/>
          <a:ext cx="633455" cy="633455"/>
        </a:xfrm>
        <a:prstGeom prst="downArrow">
          <a:avLst>
            <a:gd name="adj1" fmla="val 55000"/>
            <a:gd name="adj2" fmla="val 45000"/>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ID" sz="2800" b="1" kern="1200">
            <a:solidFill>
              <a:schemeClr val="bg1"/>
            </a:solidFill>
          </a:endParaRPr>
        </a:p>
      </dsp:txBody>
      <dsp:txXfrm>
        <a:off x="3425492" y="1898152"/>
        <a:ext cx="348401" cy="476675"/>
      </dsp:txXfrm>
    </dsp:sp>
    <dsp:sp modelId="{92B30A06-EE82-4B17-90A6-BF100D0F7832}">
      <dsp:nvSpPr>
        <dsp:cNvPr id="0" name=""/>
        <dsp:cNvSpPr/>
      </dsp:nvSpPr>
      <dsp:spPr>
        <a:xfrm>
          <a:off x="3581101" y="3049889"/>
          <a:ext cx="633455" cy="633455"/>
        </a:xfrm>
        <a:prstGeom prst="downArrow">
          <a:avLst>
            <a:gd name="adj1" fmla="val 55000"/>
            <a:gd name="adj2" fmla="val 45000"/>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endParaRPr lang="en-ID" sz="2800" b="1" kern="1200">
            <a:solidFill>
              <a:schemeClr val="bg1"/>
            </a:solidFill>
          </a:endParaRPr>
        </a:p>
      </dsp:txBody>
      <dsp:txXfrm>
        <a:off x="3723628" y="3049889"/>
        <a:ext cx="348401" cy="4766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A51B6E-B68D-4ED8-B0E7-FBAE58835773}">
      <dsp:nvSpPr>
        <dsp:cNvPr id="0" name=""/>
        <dsp:cNvSpPr/>
      </dsp:nvSpPr>
      <dsp:spPr>
        <a:xfrm>
          <a:off x="-3924133" y="-606742"/>
          <a:ext cx="4709660" cy="4709660"/>
        </a:xfrm>
        <a:prstGeom prst="blockArc">
          <a:avLst>
            <a:gd name="adj1" fmla="val 18900000"/>
            <a:gd name="adj2" fmla="val 2700000"/>
            <a:gd name="adj3" fmla="val 459"/>
          </a:avLst>
        </a:prstGeom>
        <a:noFill/>
        <a:ln w="76200" cap="flat" cmpd="sng" algn="ctr">
          <a:solidFill>
            <a:schemeClr val="accent2">
              <a:lumMod val="60000"/>
              <a:lumOff val="4000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01B3174E-0C6F-4E99-89E1-758A9DDA848E}">
      <dsp:nvSpPr>
        <dsp:cNvPr id="0" name=""/>
        <dsp:cNvSpPr/>
      </dsp:nvSpPr>
      <dsp:spPr>
        <a:xfrm>
          <a:off x="642684" y="499463"/>
          <a:ext cx="8101542" cy="998787"/>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92788" tIns="50800" rIns="50800" bIns="50800" numCol="1" spcCol="1270" anchor="ctr" anchorCtr="0">
          <a:noAutofit/>
        </a:bodyPr>
        <a:lstStyle/>
        <a:p>
          <a:pPr marL="0" lvl="0" indent="0" algn="l" defTabSz="889000">
            <a:lnSpc>
              <a:spcPct val="90000"/>
            </a:lnSpc>
            <a:spcBef>
              <a:spcPct val="0"/>
            </a:spcBef>
            <a:spcAft>
              <a:spcPct val="35000"/>
            </a:spcAft>
            <a:buNone/>
          </a:pPr>
          <a:r>
            <a:rPr lang="en-US" sz="2000" b="0" i="0" kern="1200">
              <a:effectLst/>
              <a:latin typeface="Abadi" panose="020B0604020104020204" pitchFamily="34" charset="0"/>
            </a:rPr>
            <a:t>Exploratory Data Analysis (EDA) was conducted to find some patterns in the data and determine what would be the label for training supervised models.</a:t>
          </a:r>
          <a:endParaRPr lang="en-ID" sz="2000" kern="1200" dirty="0"/>
        </a:p>
      </dsp:txBody>
      <dsp:txXfrm>
        <a:off x="642684" y="499463"/>
        <a:ext cx="8101542" cy="998787"/>
      </dsp:txXfrm>
    </dsp:sp>
    <dsp:sp modelId="{A2CDFBAB-0C70-4DA9-88FC-3A5EC81B27A0}">
      <dsp:nvSpPr>
        <dsp:cNvPr id="0" name=""/>
        <dsp:cNvSpPr/>
      </dsp:nvSpPr>
      <dsp:spPr>
        <a:xfrm>
          <a:off x="18442" y="374615"/>
          <a:ext cx="1248484" cy="1248484"/>
        </a:xfrm>
        <a:prstGeom prst="ellipse">
          <a:avLst/>
        </a:prstGeom>
        <a:solidFill>
          <a:schemeClr val="accent2">
            <a:lumMod val="20000"/>
            <a:lumOff val="80000"/>
          </a:schemeClr>
        </a:solidFill>
        <a:ln w="6350" cap="flat" cmpd="sng" algn="ctr">
          <a:solidFill>
            <a:schemeClr val="accent5">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5414EF54-ABB0-4858-AB94-1B7533C07ABA}">
      <dsp:nvSpPr>
        <dsp:cNvPr id="0" name=""/>
        <dsp:cNvSpPr/>
      </dsp:nvSpPr>
      <dsp:spPr>
        <a:xfrm>
          <a:off x="642684" y="1997924"/>
          <a:ext cx="8101542" cy="998787"/>
        </a:xfrm>
        <a:prstGeom prst="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92788"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a:latin typeface="Abadi" panose="020B0604020104020204" pitchFamily="34" charset="0"/>
            </a:rPr>
            <a:t>On data wrangling process, the mission outcomes was converted into training labels with 1 means successfully landed and 0 means it was unsuccessful</a:t>
          </a:r>
          <a:endParaRPr lang="en-US" sz="2000" kern="1200" dirty="0">
            <a:latin typeface="Abadi" panose="020B0604020104020204" pitchFamily="34" charset="0"/>
          </a:endParaRPr>
        </a:p>
      </dsp:txBody>
      <dsp:txXfrm>
        <a:off x="642684" y="1997924"/>
        <a:ext cx="8101542" cy="998787"/>
      </dsp:txXfrm>
    </dsp:sp>
    <dsp:sp modelId="{BA70C16A-5C75-467F-8518-DF2167615CB2}">
      <dsp:nvSpPr>
        <dsp:cNvPr id="0" name=""/>
        <dsp:cNvSpPr/>
      </dsp:nvSpPr>
      <dsp:spPr>
        <a:xfrm>
          <a:off x="18442" y="1873076"/>
          <a:ext cx="1248484" cy="1248484"/>
        </a:xfrm>
        <a:prstGeom prst="ellipse">
          <a:avLst/>
        </a:prstGeom>
        <a:solidFill>
          <a:schemeClr val="accent2">
            <a:lumMod val="20000"/>
            <a:lumOff val="80000"/>
          </a:schemeClr>
        </a:solidFill>
        <a:ln w="6350" cap="flat" cmpd="sng" algn="ctr">
          <a:solidFill>
            <a:schemeClr val="accent5">
              <a:hueOff val="-6758543"/>
              <a:satOff val="-17419"/>
              <a:lumOff val="-11765"/>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CF569B-54F4-46EC-A2B9-64CD91213225}">
      <dsp:nvSpPr>
        <dsp:cNvPr id="0" name=""/>
        <dsp:cNvSpPr/>
      </dsp:nvSpPr>
      <dsp:spPr>
        <a:xfrm>
          <a:off x="0" y="0"/>
          <a:ext cx="4772558" cy="1088085"/>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dirty="0">
              <a:solidFill>
                <a:schemeClr val="bg1"/>
              </a:solidFill>
              <a:effectLst/>
              <a:latin typeface="Helvetica Neue"/>
            </a:rPr>
            <a:t>Identify percentage of the missing values in each attribute. </a:t>
          </a:r>
          <a:r>
            <a:rPr lang="en-US" sz="1600" b="1" i="0" kern="1200" dirty="0">
              <a:solidFill>
                <a:schemeClr val="bg1"/>
              </a:solidFill>
            </a:rPr>
            <a:t>Identify which columns are numerical and categorical:</a:t>
          </a:r>
          <a:endParaRPr lang="en-ID" sz="1600" b="1" kern="1200" dirty="0">
            <a:solidFill>
              <a:schemeClr val="bg1"/>
            </a:solidFill>
          </a:endParaRPr>
        </a:p>
      </dsp:txBody>
      <dsp:txXfrm>
        <a:off x="31869" y="31869"/>
        <a:ext cx="3506486" cy="1024347"/>
      </dsp:txXfrm>
    </dsp:sp>
    <dsp:sp modelId="{6052E2D0-04D2-4A0A-9369-192BC29F42A4}">
      <dsp:nvSpPr>
        <dsp:cNvPr id="0" name=""/>
        <dsp:cNvSpPr/>
      </dsp:nvSpPr>
      <dsp:spPr>
        <a:xfrm>
          <a:off x="399701" y="1285918"/>
          <a:ext cx="4772558" cy="1088085"/>
        </a:xfrm>
        <a:prstGeom prst="roundRect">
          <a:avLst>
            <a:gd name="adj" fmla="val 10000"/>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dirty="0">
              <a:solidFill>
                <a:schemeClr val="bg1"/>
              </a:solidFill>
            </a:rPr>
            <a:t>Use </a:t>
          </a:r>
          <a:r>
            <a:rPr lang="en-US" sz="1600" b="1" i="0" kern="1200" dirty="0" err="1">
              <a:solidFill>
                <a:schemeClr val="bg1"/>
              </a:solidFill>
            </a:rPr>
            <a:t>value_counts</a:t>
          </a:r>
          <a:r>
            <a:rPr lang="en-US" sz="1600" b="1" i="0" kern="1200" dirty="0">
              <a:solidFill>
                <a:schemeClr val="bg1"/>
              </a:solidFill>
            </a:rPr>
            <a:t>() method  to determine the number of launches ,  orbit, landing outcomes on each site</a:t>
          </a:r>
          <a:endParaRPr lang="en-ID" sz="1600" b="1" kern="1200" dirty="0">
            <a:solidFill>
              <a:schemeClr val="bg1"/>
            </a:solidFill>
          </a:endParaRPr>
        </a:p>
      </dsp:txBody>
      <dsp:txXfrm>
        <a:off x="431570" y="1317787"/>
        <a:ext cx="3601863" cy="1024347"/>
      </dsp:txXfrm>
    </dsp:sp>
    <dsp:sp modelId="{6FC674BC-00D6-47FF-9A7F-4D0705EA390D}">
      <dsp:nvSpPr>
        <dsp:cNvPr id="0" name=""/>
        <dsp:cNvSpPr/>
      </dsp:nvSpPr>
      <dsp:spPr>
        <a:xfrm>
          <a:off x="793437" y="2571837"/>
          <a:ext cx="4772558" cy="1088085"/>
        </a:xfrm>
        <a:prstGeom prst="roundRect">
          <a:avLst>
            <a:gd name="adj" fmla="val 10000"/>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dirty="0">
              <a:solidFill>
                <a:schemeClr val="bg1"/>
              </a:solidFill>
            </a:rPr>
            <a:t>Create a landing outcome label from Outcome column</a:t>
          </a:r>
          <a:endParaRPr lang="en-ID" sz="1600" b="1" kern="1200" dirty="0">
            <a:solidFill>
              <a:schemeClr val="bg1"/>
            </a:solidFill>
          </a:endParaRPr>
        </a:p>
      </dsp:txBody>
      <dsp:txXfrm>
        <a:off x="825306" y="2603706"/>
        <a:ext cx="3607828" cy="1024347"/>
      </dsp:txXfrm>
    </dsp:sp>
    <dsp:sp modelId="{D18D6978-C8F2-407C-874A-A057762A1436}">
      <dsp:nvSpPr>
        <dsp:cNvPr id="0" name=""/>
        <dsp:cNvSpPr/>
      </dsp:nvSpPr>
      <dsp:spPr>
        <a:xfrm>
          <a:off x="1193139" y="3857756"/>
          <a:ext cx="4772558" cy="1088085"/>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i="0" kern="1200" dirty="0">
              <a:solidFill>
                <a:schemeClr val="bg1"/>
              </a:solidFill>
            </a:rPr>
            <a:t>This variable will represent the classification from outcome of each first launch. If the value is zero ==not land successfully; one == landed successfully</a:t>
          </a:r>
          <a:endParaRPr lang="en-ID" sz="1600" b="1" kern="1200" dirty="0">
            <a:solidFill>
              <a:schemeClr val="bg1"/>
            </a:solidFill>
          </a:endParaRPr>
        </a:p>
      </dsp:txBody>
      <dsp:txXfrm>
        <a:off x="1225008" y="3889625"/>
        <a:ext cx="3601863" cy="1024347"/>
      </dsp:txXfrm>
    </dsp:sp>
    <dsp:sp modelId="{A110F9EF-81DC-4F06-824F-7F42CC922084}">
      <dsp:nvSpPr>
        <dsp:cNvPr id="0" name=""/>
        <dsp:cNvSpPr/>
      </dsp:nvSpPr>
      <dsp:spPr>
        <a:xfrm>
          <a:off x="4065302" y="833374"/>
          <a:ext cx="707255" cy="707255"/>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ID" sz="3200" b="1" kern="1200">
            <a:solidFill>
              <a:schemeClr val="bg1"/>
            </a:solidFill>
          </a:endParaRPr>
        </a:p>
      </dsp:txBody>
      <dsp:txXfrm>
        <a:off x="4224434" y="833374"/>
        <a:ext cx="388991" cy="532209"/>
      </dsp:txXfrm>
    </dsp:sp>
    <dsp:sp modelId="{28CA9E3F-D08B-4094-982D-5C1EDFC787B2}">
      <dsp:nvSpPr>
        <dsp:cNvPr id="0" name=""/>
        <dsp:cNvSpPr/>
      </dsp:nvSpPr>
      <dsp:spPr>
        <a:xfrm>
          <a:off x="4465004" y="2119293"/>
          <a:ext cx="707255" cy="707255"/>
        </a:xfrm>
        <a:prstGeom prst="downArrow">
          <a:avLst>
            <a:gd name="adj1" fmla="val 55000"/>
            <a:gd name="adj2" fmla="val 45000"/>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ID" sz="3200" b="1" kern="1200">
            <a:solidFill>
              <a:schemeClr val="bg1"/>
            </a:solidFill>
          </a:endParaRPr>
        </a:p>
      </dsp:txBody>
      <dsp:txXfrm>
        <a:off x="4624136" y="2119293"/>
        <a:ext cx="388991" cy="532209"/>
      </dsp:txXfrm>
    </dsp:sp>
    <dsp:sp modelId="{92B30A06-EE82-4B17-90A6-BF100D0F7832}">
      <dsp:nvSpPr>
        <dsp:cNvPr id="0" name=""/>
        <dsp:cNvSpPr/>
      </dsp:nvSpPr>
      <dsp:spPr>
        <a:xfrm>
          <a:off x="4858740" y="3405212"/>
          <a:ext cx="707255" cy="707255"/>
        </a:xfrm>
        <a:prstGeom prst="downArrow">
          <a:avLst>
            <a:gd name="adj1" fmla="val 55000"/>
            <a:gd name="adj2" fmla="val 45000"/>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ID" sz="3200" b="1" kern="1200">
            <a:solidFill>
              <a:schemeClr val="bg1"/>
            </a:solidFill>
          </a:endParaRPr>
        </a:p>
      </dsp:txBody>
      <dsp:txXfrm>
        <a:off x="5017872" y="3405212"/>
        <a:ext cx="388991" cy="53220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C68984-6978-4324-9A9B-2D0085D0EC9A}">
      <dsp:nvSpPr>
        <dsp:cNvPr id="0" name=""/>
        <dsp:cNvSpPr/>
      </dsp:nvSpPr>
      <dsp:spPr>
        <a:xfrm>
          <a:off x="0" y="0"/>
          <a:ext cx="5263144" cy="909174"/>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t>Create a column for the class, </a:t>
          </a:r>
          <a:r>
            <a:rPr lang="en-ID" b="0" i="0" kern="1200" dirty="0"/>
            <a:t>Standardize the data, and </a:t>
          </a:r>
          <a:r>
            <a:rPr lang="en-US" b="0" i="0" kern="1200" dirty="0"/>
            <a:t>split the data into training and testing data using the function </a:t>
          </a:r>
          <a:endParaRPr lang="en-ID" sz="1600" b="1" kern="1200" dirty="0">
            <a:solidFill>
              <a:schemeClr val="bg1"/>
            </a:solidFill>
          </a:endParaRPr>
        </a:p>
      </dsp:txBody>
      <dsp:txXfrm>
        <a:off x="26629" y="26629"/>
        <a:ext cx="4205247" cy="855916"/>
      </dsp:txXfrm>
    </dsp:sp>
    <dsp:sp modelId="{253A8AA7-FDDF-40AD-B50B-417348593A08}">
      <dsp:nvSpPr>
        <dsp:cNvPr id="0" name=""/>
        <dsp:cNvSpPr/>
      </dsp:nvSpPr>
      <dsp:spPr>
        <a:xfrm>
          <a:off x="440788" y="1074479"/>
          <a:ext cx="5263144" cy="909174"/>
        </a:xfrm>
        <a:prstGeom prst="roundRect">
          <a:avLst>
            <a:gd name="adj" fmla="val 10000"/>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t>The training data is divided into validation data, a second set used for training data; then the models are trained and hyperparameters are selected using the function (</a:t>
          </a:r>
          <a:r>
            <a:rPr lang="en-US" sz="1600" b="0" i="0" kern="1200" dirty="0" err="1"/>
            <a:t>GridSearch</a:t>
          </a:r>
          <a:r>
            <a:rPr lang="en-US" sz="1600" b="0" i="0" kern="1200" dirty="0"/>
            <a:t>)</a:t>
          </a:r>
          <a:endParaRPr lang="en-ID" sz="1600" b="1" kern="1200" dirty="0">
            <a:solidFill>
              <a:schemeClr val="bg1"/>
            </a:solidFill>
          </a:endParaRPr>
        </a:p>
      </dsp:txBody>
      <dsp:txXfrm>
        <a:off x="467417" y="1101108"/>
        <a:ext cx="4178134" cy="855916"/>
      </dsp:txXfrm>
    </dsp:sp>
    <dsp:sp modelId="{BA092434-C76B-49C3-8768-7E548335F53F}">
      <dsp:nvSpPr>
        <dsp:cNvPr id="0" name=""/>
        <dsp:cNvSpPr/>
      </dsp:nvSpPr>
      <dsp:spPr>
        <a:xfrm>
          <a:off x="874997" y="2148958"/>
          <a:ext cx="5263144" cy="909174"/>
        </a:xfrm>
        <a:prstGeom prst="roundRect">
          <a:avLst>
            <a:gd name="adj" fmla="val 10000"/>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i="0" kern="1200" dirty="0"/>
            <a:t>Find best Hyperparameter for SVM, Classification Trees and Logistic Regression</a:t>
          </a:r>
          <a:endParaRPr lang="en-ID" sz="1600" b="1" kern="1200" dirty="0">
            <a:solidFill>
              <a:schemeClr val="bg1"/>
            </a:solidFill>
          </a:endParaRPr>
        </a:p>
      </dsp:txBody>
      <dsp:txXfrm>
        <a:off x="901626" y="2175587"/>
        <a:ext cx="4184712" cy="855916"/>
      </dsp:txXfrm>
    </dsp:sp>
    <dsp:sp modelId="{F3A9C465-A67A-4319-9447-8862D0E63165}">
      <dsp:nvSpPr>
        <dsp:cNvPr id="0" name=""/>
        <dsp:cNvSpPr/>
      </dsp:nvSpPr>
      <dsp:spPr>
        <a:xfrm>
          <a:off x="1315786" y="3223438"/>
          <a:ext cx="5263144" cy="909174"/>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44450">
            <a:lnSpc>
              <a:spcPct val="90000"/>
            </a:lnSpc>
            <a:spcBef>
              <a:spcPct val="0"/>
            </a:spcBef>
            <a:spcAft>
              <a:spcPct val="35000"/>
            </a:spcAft>
            <a:buNone/>
          </a:pPr>
          <a:r>
            <a:rPr lang="en-US" b="0" i="0" kern="1200"/>
            <a:t>Find </a:t>
          </a:r>
          <a:r>
            <a:rPr lang="en-US" b="0" i="0" kern="1200" dirty="0"/>
            <a:t>the method performs best using test data</a:t>
          </a:r>
          <a:endParaRPr lang="en-ID" sz="1600" b="1" kern="1200" dirty="0">
            <a:solidFill>
              <a:schemeClr val="bg1"/>
            </a:solidFill>
          </a:endParaRPr>
        </a:p>
      </dsp:txBody>
      <dsp:txXfrm>
        <a:off x="1342415" y="3250067"/>
        <a:ext cx="4178134" cy="855916"/>
      </dsp:txXfrm>
    </dsp:sp>
    <dsp:sp modelId="{F1C2F2A1-7D2E-441D-B634-83EA19617AD8}">
      <dsp:nvSpPr>
        <dsp:cNvPr id="0" name=""/>
        <dsp:cNvSpPr/>
      </dsp:nvSpPr>
      <dsp:spPr>
        <a:xfrm>
          <a:off x="4672180" y="696345"/>
          <a:ext cx="590963" cy="590963"/>
        </a:xfrm>
        <a:prstGeom prst="downArrow">
          <a:avLst>
            <a:gd name="adj1" fmla="val 55000"/>
            <a:gd name="adj2" fmla="val 45000"/>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ID" sz="2600" b="1" kern="1200">
            <a:solidFill>
              <a:schemeClr val="bg1"/>
            </a:solidFill>
          </a:endParaRPr>
        </a:p>
      </dsp:txBody>
      <dsp:txXfrm>
        <a:off x="4805147" y="696345"/>
        <a:ext cx="325029" cy="444700"/>
      </dsp:txXfrm>
    </dsp:sp>
    <dsp:sp modelId="{B39440BE-DB80-4A9C-BCD5-B190DCFCDAE3}">
      <dsp:nvSpPr>
        <dsp:cNvPr id="0" name=""/>
        <dsp:cNvSpPr/>
      </dsp:nvSpPr>
      <dsp:spPr>
        <a:xfrm>
          <a:off x="5112968" y="1770824"/>
          <a:ext cx="590963" cy="590963"/>
        </a:xfrm>
        <a:prstGeom prst="downArrow">
          <a:avLst>
            <a:gd name="adj1" fmla="val 55000"/>
            <a:gd name="adj2" fmla="val 45000"/>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ID" sz="2600" b="1" kern="1200">
            <a:solidFill>
              <a:schemeClr val="bg1"/>
            </a:solidFill>
          </a:endParaRPr>
        </a:p>
      </dsp:txBody>
      <dsp:txXfrm>
        <a:off x="5245935" y="1770824"/>
        <a:ext cx="325029" cy="444700"/>
      </dsp:txXfrm>
    </dsp:sp>
    <dsp:sp modelId="{A7E76BC7-CFAD-45FD-8654-93DDD2F4516A}">
      <dsp:nvSpPr>
        <dsp:cNvPr id="0" name=""/>
        <dsp:cNvSpPr/>
      </dsp:nvSpPr>
      <dsp:spPr>
        <a:xfrm>
          <a:off x="5547178" y="2845304"/>
          <a:ext cx="590963" cy="590963"/>
        </a:xfrm>
        <a:prstGeom prst="downArrow">
          <a:avLst>
            <a:gd name="adj1" fmla="val 55000"/>
            <a:gd name="adj2" fmla="val 45000"/>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ID" sz="2600" kern="1200"/>
        </a:p>
      </dsp:txBody>
      <dsp:txXfrm>
        <a:off x="5680145" y="2845304"/>
        <a:ext cx="325029" cy="4447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5D6403-F618-45B0-81F5-22F07DD886AC}">
      <dsp:nvSpPr>
        <dsp:cNvPr id="0" name=""/>
        <dsp:cNvSpPr/>
      </dsp:nvSpPr>
      <dsp:spPr>
        <a:xfrm>
          <a:off x="0" y="432736"/>
          <a:ext cx="8128000" cy="7056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B570C6E4-A85D-45E1-B42F-A3D248442A85}">
      <dsp:nvSpPr>
        <dsp:cNvPr id="0" name=""/>
        <dsp:cNvSpPr/>
      </dsp:nvSpPr>
      <dsp:spPr>
        <a:xfrm>
          <a:off x="406400" y="19456"/>
          <a:ext cx="5689600" cy="826560"/>
        </a:xfrm>
        <a:prstGeom prst="roundRect">
          <a:avLst/>
        </a:prstGeom>
        <a:solidFill>
          <a:schemeClr val="accent4">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1244600">
            <a:lnSpc>
              <a:spcPct val="90000"/>
            </a:lnSpc>
            <a:spcBef>
              <a:spcPct val="0"/>
            </a:spcBef>
            <a:spcAft>
              <a:spcPct val="35000"/>
            </a:spcAft>
            <a:buNone/>
          </a:pPr>
          <a:r>
            <a:rPr lang="en-US" sz="2800" kern="1200" dirty="0">
              <a:latin typeface="Abadi" panose="020B0604020104020204" pitchFamily="34" charset="0"/>
            </a:rPr>
            <a:t>Exploratory data analysis results</a:t>
          </a:r>
          <a:endParaRPr lang="en-ID" sz="2800" kern="1200" dirty="0"/>
        </a:p>
      </dsp:txBody>
      <dsp:txXfrm>
        <a:off x="446749" y="59805"/>
        <a:ext cx="5608902" cy="745862"/>
      </dsp:txXfrm>
    </dsp:sp>
    <dsp:sp modelId="{B5A14EB1-D8D9-4AF7-A25B-E27EE4CE160F}">
      <dsp:nvSpPr>
        <dsp:cNvPr id="0" name=""/>
        <dsp:cNvSpPr/>
      </dsp:nvSpPr>
      <dsp:spPr>
        <a:xfrm>
          <a:off x="0" y="1702816"/>
          <a:ext cx="8128000" cy="7056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C47DB7A1-5FB1-44E9-B143-A4EEE3A68C43}">
      <dsp:nvSpPr>
        <dsp:cNvPr id="0" name=""/>
        <dsp:cNvSpPr/>
      </dsp:nvSpPr>
      <dsp:spPr>
        <a:xfrm>
          <a:off x="406400" y="1289536"/>
          <a:ext cx="5689600" cy="826560"/>
        </a:xfrm>
        <a:prstGeom prst="roundRect">
          <a:avLst/>
        </a:prstGeom>
        <a:solidFill>
          <a:schemeClr val="accent4">
            <a:hueOff val="4900445"/>
            <a:satOff val="-20388"/>
            <a:lumOff val="4804"/>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1244600">
            <a:lnSpc>
              <a:spcPct val="90000"/>
            </a:lnSpc>
            <a:spcBef>
              <a:spcPct val="0"/>
            </a:spcBef>
            <a:spcAft>
              <a:spcPct val="35000"/>
            </a:spcAft>
            <a:buNone/>
          </a:pPr>
          <a:r>
            <a:rPr lang="en-US" sz="2800" kern="1200" dirty="0">
              <a:latin typeface="Abadi" panose="020B0604020104020204" pitchFamily="34" charset="0"/>
            </a:rPr>
            <a:t>Interactive analytics demo in screenshots</a:t>
          </a:r>
        </a:p>
      </dsp:txBody>
      <dsp:txXfrm>
        <a:off x="446749" y="1329885"/>
        <a:ext cx="5608902" cy="745862"/>
      </dsp:txXfrm>
    </dsp:sp>
    <dsp:sp modelId="{AE356D92-3586-4245-A095-57C155A9F9FF}">
      <dsp:nvSpPr>
        <dsp:cNvPr id="0" name=""/>
        <dsp:cNvSpPr/>
      </dsp:nvSpPr>
      <dsp:spPr>
        <a:xfrm>
          <a:off x="0" y="2972896"/>
          <a:ext cx="8128000" cy="7056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54CB3697-1DC7-4E4F-BAB1-294F0C783195}">
      <dsp:nvSpPr>
        <dsp:cNvPr id="0" name=""/>
        <dsp:cNvSpPr/>
      </dsp:nvSpPr>
      <dsp:spPr>
        <a:xfrm>
          <a:off x="406400" y="2559616"/>
          <a:ext cx="5689600" cy="826560"/>
        </a:xfrm>
        <a:prstGeom prst="roundRect">
          <a:avLst/>
        </a:prstGeom>
        <a:solidFill>
          <a:schemeClr val="accent4">
            <a:hueOff val="9800891"/>
            <a:satOff val="-40777"/>
            <a:lumOff val="9608"/>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1244600">
            <a:lnSpc>
              <a:spcPct val="90000"/>
            </a:lnSpc>
            <a:spcBef>
              <a:spcPct val="0"/>
            </a:spcBef>
            <a:spcAft>
              <a:spcPct val="35000"/>
            </a:spcAft>
            <a:buNone/>
          </a:pPr>
          <a:r>
            <a:rPr lang="en-US" sz="2800" kern="1200" dirty="0">
              <a:latin typeface="Abadi" panose="020B0604020104020204" pitchFamily="34" charset="0"/>
            </a:rPr>
            <a:t>Predictive analysis results</a:t>
          </a:r>
        </a:p>
      </dsp:txBody>
      <dsp:txXfrm>
        <a:off x="446749" y="2599965"/>
        <a:ext cx="5608902" cy="745862"/>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1/23/2024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3558022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4073149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52085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3.xml"/><Relationship Id="rId13" Type="http://schemas.openxmlformats.org/officeDocument/2006/relationships/image" Target="../media/image12.png"/><Relationship Id="rId3" Type="http://schemas.openxmlformats.org/officeDocument/2006/relationships/hyperlink" Target="Data%20Collection%20-%20Webscraping.ipynb" TargetMode="External"/><Relationship Id="rId7" Type="http://schemas.openxmlformats.org/officeDocument/2006/relationships/diagramQuickStyle" Target="../diagrams/quickStyle3.xml"/><Relationship Id="rId12" Type="http://schemas.openxmlformats.org/officeDocument/2006/relationships/image" Target="../media/image11.png"/><Relationship Id="rId2" Type="http://schemas.openxmlformats.org/officeDocument/2006/relationships/image" Target="../media/image3.png"/><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diagramLayout" Target="../diagrams/layout3.xml"/><Relationship Id="rId11" Type="http://schemas.openxmlformats.org/officeDocument/2006/relationships/image" Target="../media/image10.png"/><Relationship Id="rId5" Type="http://schemas.openxmlformats.org/officeDocument/2006/relationships/diagramData" Target="../diagrams/data3.xml"/><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hyperlink" Target="https://github.com/mirraafifah/SpaceX-Falcon9/blob/60c55eeacb2d1ac5f81af5adbdec956c1623d6a4/Data%20Collection-%20WebScraping.ipynb" TargetMode="External"/><Relationship Id="rId9" Type="http://schemas.microsoft.com/office/2007/relationships/diagramDrawing" Target="../diagrams/drawing3.xml"/><Relationship Id="rId14"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mirraafifah/SpaceX-Falcon9/blob/397298abac45f5e96610726646afed587af44764/Data%20wrangling.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5.xml"/><Relationship Id="rId11" Type="http://schemas.openxmlformats.org/officeDocument/2006/relationships/image" Target="../media/image19.png"/><Relationship Id="rId5" Type="http://schemas.openxmlformats.org/officeDocument/2006/relationships/diagramQuickStyle" Target="../diagrams/quickStyle5.xml"/><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diagramLayout" Target="../diagrams/layout5.xml"/><Relationship Id="rId9" Type="http://schemas.openxmlformats.org/officeDocument/2006/relationships/image" Target="../media/image17.png"/><Relationship Id="rId1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mirraafifah/SpaceX-Falcon9/blob/f907ad40dc9360a29b4d5f74dc8ba47f5a2bca29/EDA%20with%20Visualization.ipynb"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irraafifah/SpaceX-Falcon9/blob/9d7682704e9fc557cc35d82a555d857488bfd59a/EDA%20using%20SQLlite.ipynb" TargetMode="External"/><Relationship Id="rId7"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mirraafifah/SpaceX-Falcon9/blob/0dfd7dd2e0520543af18f8df9794f9d5d619f3f4/Visualization%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mirraafifah/SpaceX-Falcon9/blob/b42922c4c975750c6159252372b520f2262f66a5/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microsoft.com/office/2007/relationships/diagramDrawing" Target="../diagrams/drawing6.xml"/><Relationship Id="rId13" Type="http://schemas.openxmlformats.org/officeDocument/2006/relationships/image" Target="../media/image38.png"/><Relationship Id="rId3" Type="http://schemas.openxmlformats.org/officeDocument/2006/relationships/hyperlink" Target="https://github.com/mirraafifah/SpaceX-Falcon9/blob/6a4d6c47e8ddaa1efaee915251a5fe457540c497/Machine%20Learning%20Prediction.ipynb" TargetMode="External"/><Relationship Id="rId7" Type="http://schemas.openxmlformats.org/officeDocument/2006/relationships/diagramColors" Target="../diagrams/colors6.xml"/><Relationship Id="rId12"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6.xml"/><Relationship Id="rId11" Type="http://schemas.openxmlformats.org/officeDocument/2006/relationships/image" Target="../media/image36.png"/><Relationship Id="rId5" Type="http://schemas.openxmlformats.org/officeDocument/2006/relationships/diagramLayout" Target="../diagrams/layout6.xml"/><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diagramData" Target="../diagrams/data6.xml"/><Relationship Id="rId9" Type="http://schemas.openxmlformats.org/officeDocument/2006/relationships/image" Target="../media/image34.png"/><Relationship Id="rId14" Type="http://schemas.openxmlformats.org/officeDocument/2006/relationships/image" Target="../media/image39.png"/></Relationships>
</file>

<file path=ppt/slides/_rels/slide19.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3.png"/><Relationship Id="rId7" Type="http://schemas.openxmlformats.org/officeDocument/2006/relationships/diagramColors" Target="../diagrams/colors7.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mirraafifah/SpaceX-Falcon9/tree/main"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mirraafifah/SpaceX-Falcon9/blob/5995973292ded3e06acda61dff23068b2ea17721/spacex-data-collection-api.ipynb" TargetMode="External"/><Relationship Id="rId7" Type="http://schemas.openxmlformats.org/officeDocument/2006/relationships/diagramColors" Target="../diagrams/colors2.xml"/><Relationship Id="rId12"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11" Type="http://schemas.openxmlformats.org/officeDocument/2006/relationships/image" Target="../media/image7.png"/><Relationship Id="rId5" Type="http://schemas.openxmlformats.org/officeDocument/2006/relationships/diagramLayout" Target="../diagrams/layout2.xml"/><Relationship Id="rId10" Type="http://schemas.openxmlformats.org/officeDocument/2006/relationships/image" Target="../media/image6.png"/><Relationship Id="rId4" Type="http://schemas.openxmlformats.org/officeDocument/2006/relationships/diagramData" Target="../diagrams/data2.xml"/><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&lt;Mirra Afifah&gt;</a:t>
            </a:r>
          </a:p>
          <a:p>
            <a:r>
              <a:rPr lang="en-US" dirty="0">
                <a:solidFill>
                  <a:schemeClr val="bg2"/>
                </a:solidFill>
                <a:latin typeface="Abadi" panose="020B0604020104020204" pitchFamily="34" charset="0"/>
                <a:ea typeface="SF Pro" pitchFamily="2" charset="0"/>
                <a:cs typeface="SF Pro" pitchFamily="2" charset="0"/>
              </a:rPr>
              <a:t>&lt;23 </a:t>
            </a:r>
            <a:r>
              <a:rPr lang="en-US" dirty="0" err="1">
                <a:solidFill>
                  <a:schemeClr val="bg2"/>
                </a:solidFill>
                <a:latin typeface="Abadi" panose="020B0604020104020204" pitchFamily="34" charset="0"/>
                <a:ea typeface="SF Pro" pitchFamily="2" charset="0"/>
                <a:cs typeface="SF Pro" pitchFamily="2" charset="0"/>
              </a:rPr>
              <a:t>Januari</a:t>
            </a:r>
            <a:r>
              <a:rPr lang="en-US" dirty="0">
                <a:solidFill>
                  <a:schemeClr val="bg2"/>
                </a:solidFill>
                <a:latin typeface="Abadi" panose="020B0604020104020204" pitchFamily="34" charset="0"/>
                <a:ea typeface="SF Pro" pitchFamily="2" charset="0"/>
                <a:cs typeface="SF Pro" pitchFamily="2" charset="0"/>
              </a:rPr>
              <a:t> 2024&gt;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5450114"/>
            <a:ext cx="3932238" cy="549049"/>
          </a:xfrm>
          <a:prstGeom prst="rect">
            <a:avLst/>
          </a:prstGeom>
        </p:spPr>
        <p:txBody>
          <a:bodyPr lIns="91440" tIns="45720" rIns="91440" bIns="45720" anchor="t">
            <a:noAutofit/>
          </a:bodyPr>
          <a:lstStyle/>
          <a:p>
            <a:pPr marL="0" indent="0">
              <a:lnSpc>
                <a:spcPct val="100000"/>
              </a:lnSpc>
              <a:spcBef>
                <a:spcPts val="1400"/>
              </a:spcBef>
              <a:buNone/>
            </a:pPr>
            <a:r>
              <a:rPr lang="en-US" sz="2200" dirty="0" err="1">
                <a:solidFill>
                  <a:schemeClr val="accent3">
                    <a:lumMod val="25000"/>
                  </a:schemeClr>
                </a:solidFill>
                <a:latin typeface="Abadi"/>
              </a:rPr>
              <a:t>Github</a:t>
            </a:r>
            <a:r>
              <a:rPr lang="en-US" sz="2200" dirty="0">
                <a:solidFill>
                  <a:schemeClr val="accent3">
                    <a:lumMod val="25000"/>
                  </a:schemeClr>
                </a:solidFill>
                <a:latin typeface="Abadi"/>
              </a:rPr>
              <a:t> URL:</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9" name="TextBox 8">
            <a:hlinkClick r:id="rId3" action="ppaction://hlinkfile"/>
            <a:extLst>
              <a:ext uri="{FF2B5EF4-FFF2-40B4-BE49-F238E27FC236}">
                <a16:creationId xmlns:a16="http://schemas.microsoft.com/office/drawing/2014/main" id="{2875C57B-2918-EA7B-CBF8-FE795265BD69}"/>
              </a:ext>
            </a:extLst>
          </p:cNvPr>
          <p:cNvSpPr txBox="1"/>
          <p:nvPr/>
        </p:nvSpPr>
        <p:spPr>
          <a:xfrm>
            <a:off x="770011" y="5843784"/>
            <a:ext cx="11224292" cy="646331"/>
          </a:xfrm>
          <a:prstGeom prst="rect">
            <a:avLst/>
          </a:prstGeom>
          <a:noFill/>
        </p:spPr>
        <p:txBody>
          <a:bodyPr wrap="square">
            <a:spAutoFit/>
          </a:bodyPr>
          <a:lstStyle/>
          <a:p>
            <a:r>
              <a:rPr lang="en-ID" dirty="0">
                <a:hlinkClick r:id="rId4"/>
              </a:rPr>
              <a:t>https://github.com/mirraafifah/SpaceX-Falcon9/blob/60c55eeacb2d1ac5f81af5adbdec956c1623d6a4/Data%20Collection-%20WebScraping.ipynb</a:t>
            </a:r>
            <a:endParaRPr lang="en-ID" dirty="0"/>
          </a:p>
        </p:txBody>
      </p:sp>
      <p:graphicFrame>
        <p:nvGraphicFramePr>
          <p:cNvPr id="10" name="Diagram 9">
            <a:extLst>
              <a:ext uri="{FF2B5EF4-FFF2-40B4-BE49-F238E27FC236}">
                <a16:creationId xmlns:a16="http://schemas.microsoft.com/office/drawing/2014/main" id="{05E9F303-1FBC-AD69-17FF-2A7CF614F0F1}"/>
              </a:ext>
            </a:extLst>
          </p:cNvPr>
          <p:cNvGraphicFramePr/>
          <p:nvPr>
            <p:extLst>
              <p:ext uri="{D42A27DB-BD31-4B8C-83A1-F6EECF244321}">
                <p14:modId xmlns:p14="http://schemas.microsoft.com/office/powerpoint/2010/main" val="2006309613"/>
              </p:ext>
            </p:extLst>
          </p:nvPr>
        </p:nvGraphicFramePr>
        <p:xfrm>
          <a:off x="1745371" y="1481369"/>
          <a:ext cx="4517210" cy="442976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Picture 6">
            <a:extLst>
              <a:ext uri="{FF2B5EF4-FFF2-40B4-BE49-F238E27FC236}">
                <a16:creationId xmlns:a16="http://schemas.microsoft.com/office/drawing/2014/main" id="{2F56F1FD-62BC-0AC2-CD56-4293BA5A4618}"/>
              </a:ext>
            </a:extLst>
          </p:cNvPr>
          <p:cNvPicPr>
            <a:picLocks noChangeAspect="1"/>
          </p:cNvPicPr>
          <p:nvPr/>
        </p:nvPicPr>
        <p:blipFill>
          <a:blip r:embed="rId10"/>
          <a:stretch>
            <a:fillRect/>
          </a:stretch>
        </p:blipFill>
        <p:spPr>
          <a:xfrm>
            <a:off x="8139801" y="1366136"/>
            <a:ext cx="2306828" cy="1150354"/>
          </a:xfrm>
          <a:prstGeom prst="rect">
            <a:avLst/>
          </a:prstGeom>
        </p:spPr>
      </p:pic>
      <p:pic>
        <p:nvPicPr>
          <p:cNvPr id="12" name="Picture 11">
            <a:extLst>
              <a:ext uri="{FF2B5EF4-FFF2-40B4-BE49-F238E27FC236}">
                <a16:creationId xmlns:a16="http://schemas.microsoft.com/office/drawing/2014/main" id="{72861789-CB4B-C4C9-D628-1DD53B11DCFC}"/>
              </a:ext>
            </a:extLst>
          </p:cNvPr>
          <p:cNvPicPr>
            <a:picLocks noChangeAspect="1"/>
          </p:cNvPicPr>
          <p:nvPr/>
        </p:nvPicPr>
        <p:blipFill>
          <a:blip r:embed="rId11"/>
          <a:stretch>
            <a:fillRect/>
          </a:stretch>
        </p:blipFill>
        <p:spPr>
          <a:xfrm>
            <a:off x="5472061" y="1471290"/>
            <a:ext cx="2444876" cy="704886"/>
          </a:xfrm>
          <a:prstGeom prst="rect">
            <a:avLst/>
          </a:prstGeom>
        </p:spPr>
      </p:pic>
      <p:pic>
        <p:nvPicPr>
          <p:cNvPr id="14" name="Picture 13">
            <a:extLst>
              <a:ext uri="{FF2B5EF4-FFF2-40B4-BE49-F238E27FC236}">
                <a16:creationId xmlns:a16="http://schemas.microsoft.com/office/drawing/2014/main" id="{66B81DE7-020C-63BD-67ED-0071E7044D02}"/>
              </a:ext>
            </a:extLst>
          </p:cNvPr>
          <p:cNvPicPr>
            <a:picLocks noChangeAspect="1"/>
          </p:cNvPicPr>
          <p:nvPr/>
        </p:nvPicPr>
        <p:blipFill>
          <a:blip r:embed="rId12"/>
          <a:stretch>
            <a:fillRect/>
          </a:stretch>
        </p:blipFill>
        <p:spPr>
          <a:xfrm>
            <a:off x="5765620" y="2490764"/>
            <a:ext cx="5898303" cy="272929"/>
          </a:xfrm>
          <a:prstGeom prst="rect">
            <a:avLst/>
          </a:prstGeom>
        </p:spPr>
      </p:pic>
      <p:pic>
        <p:nvPicPr>
          <p:cNvPr id="16" name="Picture 15">
            <a:extLst>
              <a:ext uri="{FF2B5EF4-FFF2-40B4-BE49-F238E27FC236}">
                <a16:creationId xmlns:a16="http://schemas.microsoft.com/office/drawing/2014/main" id="{F0676401-D089-7549-A955-9FEDCA00D3F7}"/>
              </a:ext>
            </a:extLst>
          </p:cNvPr>
          <p:cNvPicPr>
            <a:picLocks noChangeAspect="1"/>
          </p:cNvPicPr>
          <p:nvPr/>
        </p:nvPicPr>
        <p:blipFill rotWithShape="1">
          <a:blip r:embed="rId13"/>
          <a:srcRect l="2790" b="4198"/>
          <a:stretch/>
        </p:blipFill>
        <p:spPr>
          <a:xfrm>
            <a:off x="5834263" y="2757760"/>
            <a:ext cx="5623709" cy="733924"/>
          </a:xfrm>
          <a:prstGeom prst="rect">
            <a:avLst/>
          </a:prstGeom>
        </p:spPr>
      </p:pic>
      <p:pic>
        <p:nvPicPr>
          <p:cNvPr id="18" name="Picture 17">
            <a:extLst>
              <a:ext uri="{FF2B5EF4-FFF2-40B4-BE49-F238E27FC236}">
                <a16:creationId xmlns:a16="http://schemas.microsoft.com/office/drawing/2014/main" id="{0F78EEEA-20DF-379A-1AE9-52F37B01A3E9}"/>
              </a:ext>
            </a:extLst>
          </p:cNvPr>
          <p:cNvPicPr>
            <a:picLocks noChangeAspect="1"/>
          </p:cNvPicPr>
          <p:nvPr/>
        </p:nvPicPr>
        <p:blipFill rotWithShape="1">
          <a:blip r:embed="rId14"/>
          <a:srcRect l="1504" t="16210"/>
          <a:stretch/>
        </p:blipFill>
        <p:spPr>
          <a:xfrm>
            <a:off x="6117865" y="3450591"/>
            <a:ext cx="5898303" cy="505493"/>
          </a:xfrm>
          <a:prstGeom prst="rect">
            <a:avLst/>
          </a:prstGeom>
        </p:spPr>
      </p:pic>
      <p:pic>
        <p:nvPicPr>
          <p:cNvPr id="20" name="Picture 19">
            <a:extLst>
              <a:ext uri="{FF2B5EF4-FFF2-40B4-BE49-F238E27FC236}">
                <a16:creationId xmlns:a16="http://schemas.microsoft.com/office/drawing/2014/main" id="{D79971CE-B2EC-B898-7ADC-59628D39D4CB}"/>
              </a:ext>
            </a:extLst>
          </p:cNvPr>
          <p:cNvPicPr>
            <a:picLocks noChangeAspect="1"/>
          </p:cNvPicPr>
          <p:nvPr/>
        </p:nvPicPr>
        <p:blipFill>
          <a:blip r:embed="rId15"/>
          <a:stretch>
            <a:fillRect/>
          </a:stretch>
        </p:blipFill>
        <p:spPr>
          <a:xfrm>
            <a:off x="6038314" y="4030169"/>
            <a:ext cx="5943905" cy="768389"/>
          </a:xfrm>
          <a:prstGeom prst="rect">
            <a:avLst/>
          </a:prstGeom>
        </p:spPr>
      </p:pic>
      <p:pic>
        <p:nvPicPr>
          <p:cNvPr id="22" name="Picture 21">
            <a:extLst>
              <a:ext uri="{FF2B5EF4-FFF2-40B4-BE49-F238E27FC236}">
                <a16:creationId xmlns:a16="http://schemas.microsoft.com/office/drawing/2014/main" id="{6626D09E-B0DA-EC66-E124-E673D87E8301}"/>
              </a:ext>
            </a:extLst>
          </p:cNvPr>
          <p:cNvPicPr>
            <a:picLocks noChangeAspect="1"/>
          </p:cNvPicPr>
          <p:nvPr/>
        </p:nvPicPr>
        <p:blipFill rotWithShape="1">
          <a:blip r:embed="rId16"/>
          <a:srcRect l="6867" t="38098" r="14522" b="4135"/>
          <a:stretch/>
        </p:blipFill>
        <p:spPr>
          <a:xfrm>
            <a:off x="6379122" y="5215066"/>
            <a:ext cx="5546058" cy="381515"/>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4192839"/>
            <a:ext cx="10515600" cy="1578570"/>
          </a:xfrm>
          <a:prstGeom prst="rect">
            <a:avLst/>
          </a:prstGeom>
        </p:spPr>
        <p:txBody>
          <a:bodyPr/>
          <a:lstStyle/>
          <a:p>
            <a:endParaRPr lang="en-US" sz="2000" b="0" i="0" dirty="0">
              <a:solidFill>
                <a:srgbClr val="000000"/>
              </a:solidFill>
              <a:effectLst/>
              <a:latin typeface="Abadi" panose="020B0604020104020204" pitchFamily="34" charset="0"/>
            </a:endParaRPr>
          </a:p>
          <a:p>
            <a:endParaRPr lang="en-US" sz="2000" dirty="0">
              <a:solidFill>
                <a:srgbClr val="000000"/>
              </a:solidFill>
              <a:latin typeface="Abadi" panose="020B0604020104020204" pitchFamily="34" charset="0"/>
            </a:endParaRPr>
          </a:p>
          <a:p>
            <a:r>
              <a:rPr lang="en-US" sz="2000" b="0" i="0" dirty="0" err="1">
                <a:solidFill>
                  <a:srgbClr val="000000"/>
                </a:solidFill>
                <a:effectLst/>
                <a:latin typeface="Abadi" panose="020B0604020104020204" pitchFamily="34" charset="0"/>
              </a:rPr>
              <a:t>Github</a:t>
            </a:r>
            <a:r>
              <a:rPr lang="en-US" sz="2000" b="0" i="0" dirty="0">
                <a:solidFill>
                  <a:srgbClr val="000000"/>
                </a:solidFill>
                <a:effectLst/>
                <a:latin typeface="Abadi" panose="020B0604020104020204" pitchFamily="34" charset="0"/>
              </a:rPr>
              <a:t> URL:</a:t>
            </a:r>
          </a:p>
          <a:p>
            <a:r>
              <a:rPr lang="en-US" sz="2000" dirty="0">
                <a:hlinkClick r:id="rId3"/>
              </a:rPr>
              <a:t>https://github.com/mirraafifah/SpaceX-Falcon9/blob/397298abac45f5e96610726646afed587af44764/Data%20wrangling.ipynb</a:t>
            </a:r>
            <a:endParaRPr lang="en-US" sz="2000"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 (1)</a:t>
            </a:r>
          </a:p>
        </p:txBody>
      </p:sp>
      <p:graphicFrame>
        <p:nvGraphicFramePr>
          <p:cNvPr id="2" name="Diagram 1">
            <a:extLst>
              <a:ext uri="{FF2B5EF4-FFF2-40B4-BE49-F238E27FC236}">
                <a16:creationId xmlns:a16="http://schemas.microsoft.com/office/drawing/2014/main" id="{82630B87-00D7-6991-62AC-F6121F8FB9FE}"/>
              </a:ext>
            </a:extLst>
          </p:cNvPr>
          <p:cNvGraphicFramePr/>
          <p:nvPr>
            <p:extLst>
              <p:ext uri="{D42A27DB-BD31-4B8C-83A1-F6EECF244321}">
                <p14:modId xmlns:p14="http://schemas.microsoft.com/office/powerpoint/2010/main" val="202298191"/>
              </p:ext>
            </p:extLst>
          </p:nvPr>
        </p:nvGraphicFramePr>
        <p:xfrm>
          <a:off x="2008250" y="1325208"/>
          <a:ext cx="8762669" cy="34961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 (2)</a:t>
            </a:r>
          </a:p>
        </p:txBody>
      </p:sp>
      <p:graphicFrame>
        <p:nvGraphicFramePr>
          <p:cNvPr id="10" name="Diagram 9">
            <a:extLst>
              <a:ext uri="{FF2B5EF4-FFF2-40B4-BE49-F238E27FC236}">
                <a16:creationId xmlns:a16="http://schemas.microsoft.com/office/drawing/2014/main" id="{433842E6-11F5-5045-4B04-2F4A3139DE8C}"/>
              </a:ext>
            </a:extLst>
          </p:cNvPr>
          <p:cNvGraphicFramePr/>
          <p:nvPr/>
        </p:nvGraphicFramePr>
        <p:xfrm>
          <a:off x="296883" y="1481369"/>
          <a:ext cx="5965698" cy="49458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1120ADDD-129A-B9A7-0186-F935E9762CB5}"/>
              </a:ext>
            </a:extLst>
          </p:cNvPr>
          <p:cNvPicPr>
            <a:picLocks noChangeAspect="1"/>
          </p:cNvPicPr>
          <p:nvPr/>
        </p:nvPicPr>
        <p:blipFill>
          <a:blip r:embed="rId8"/>
          <a:stretch>
            <a:fillRect/>
          </a:stretch>
        </p:blipFill>
        <p:spPr>
          <a:xfrm>
            <a:off x="4822210" y="1580482"/>
            <a:ext cx="4565885" cy="812842"/>
          </a:xfrm>
          <a:prstGeom prst="rect">
            <a:avLst/>
          </a:prstGeom>
        </p:spPr>
      </p:pic>
      <p:pic>
        <p:nvPicPr>
          <p:cNvPr id="7" name="Picture 6">
            <a:extLst>
              <a:ext uri="{FF2B5EF4-FFF2-40B4-BE49-F238E27FC236}">
                <a16:creationId xmlns:a16="http://schemas.microsoft.com/office/drawing/2014/main" id="{2E709519-64E1-1820-1F00-55AB20CE5E78}"/>
              </a:ext>
            </a:extLst>
          </p:cNvPr>
          <p:cNvPicPr>
            <a:picLocks noChangeAspect="1"/>
          </p:cNvPicPr>
          <p:nvPr/>
        </p:nvPicPr>
        <p:blipFill>
          <a:blip r:embed="rId9"/>
          <a:stretch>
            <a:fillRect/>
          </a:stretch>
        </p:blipFill>
        <p:spPr>
          <a:xfrm>
            <a:off x="9388095" y="1354054"/>
            <a:ext cx="2063856" cy="1358970"/>
          </a:xfrm>
          <a:prstGeom prst="rect">
            <a:avLst/>
          </a:prstGeom>
        </p:spPr>
      </p:pic>
      <p:pic>
        <p:nvPicPr>
          <p:cNvPr id="11" name="Picture 10">
            <a:extLst>
              <a:ext uri="{FF2B5EF4-FFF2-40B4-BE49-F238E27FC236}">
                <a16:creationId xmlns:a16="http://schemas.microsoft.com/office/drawing/2014/main" id="{FB3A2E3F-D0E3-1C05-D93A-169DD66CC296}"/>
              </a:ext>
            </a:extLst>
          </p:cNvPr>
          <p:cNvPicPr>
            <a:picLocks noChangeAspect="1"/>
          </p:cNvPicPr>
          <p:nvPr/>
        </p:nvPicPr>
        <p:blipFill>
          <a:blip r:embed="rId10"/>
          <a:stretch>
            <a:fillRect/>
          </a:stretch>
        </p:blipFill>
        <p:spPr>
          <a:xfrm>
            <a:off x="5191861" y="2645197"/>
            <a:ext cx="3600635" cy="800141"/>
          </a:xfrm>
          <a:prstGeom prst="rect">
            <a:avLst/>
          </a:prstGeom>
        </p:spPr>
      </p:pic>
      <p:pic>
        <p:nvPicPr>
          <p:cNvPr id="13" name="Picture 12">
            <a:extLst>
              <a:ext uri="{FF2B5EF4-FFF2-40B4-BE49-F238E27FC236}">
                <a16:creationId xmlns:a16="http://schemas.microsoft.com/office/drawing/2014/main" id="{BA71323E-E59C-3A89-F151-EF9A51F39678}"/>
              </a:ext>
            </a:extLst>
          </p:cNvPr>
          <p:cNvPicPr>
            <a:picLocks noChangeAspect="1"/>
          </p:cNvPicPr>
          <p:nvPr/>
        </p:nvPicPr>
        <p:blipFill>
          <a:blip r:embed="rId11"/>
          <a:stretch>
            <a:fillRect/>
          </a:stretch>
        </p:blipFill>
        <p:spPr>
          <a:xfrm>
            <a:off x="5669215" y="3280822"/>
            <a:ext cx="3213265" cy="514376"/>
          </a:xfrm>
          <a:prstGeom prst="rect">
            <a:avLst/>
          </a:prstGeom>
        </p:spPr>
      </p:pic>
      <p:pic>
        <p:nvPicPr>
          <p:cNvPr id="15" name="Picture 14">
            <a:extLst>
              <a:ext uri="{FF2B5EF4-FFF2-40B4-BE49-F238E27FC236}">
                <a16:creationId xmlns:a16="http://schemas.microsoft.com/office/drawing/2014/main" id="{2E700057-01A2-7FC9-B6E5-6983066FCC0A}"/>
              </a:ext>
            </a:extLst>
          </p:cNvPr>
          <p:cNvPicPr>
            <a:picLocks noChangeAspect="1"/>
          </p:cNvPicPr>
          <p:nvPr/>
        </p:nvPicPr>
        <p:blipFill>
          <a:blip r:embed="rId12"/>
          <a:stretch>
            <a:fillRect/>
          </a:stretch>
        </p:blipFill>
        <p:spPr>
          <a:xfrm>
            <a:off x="8793641" y="2851455"/>
            <a:ext cx="3181514" cy="641383"/>
          </a:xfrm>
          <a:prstGeom prst="rect">
            <a:avLst/>
          </a:prstGeom>
        </p:spPr>
      </p:pic>
      <p:pic>
        <p:nvPicPr>
          <p:cNvPr id="17" name="Picture 16">
            <a:extLst>
              <a:ext uri="{FF2B5EF4-FFF2-40B4-BE49-F238E27FC236}">
                <a16:creationId xmlns:a16="http://schemas.microsoft.com/office/drawing/2014/main" id="{80F740FB-B21C-EB67-9346-75563B62FC2F}"/>
              </a:ext>
            </a:extLst>
          </p:cNvPr>
          <p:cNvPicPr>
            <a:picLocks noChangeAspect="1"/>
          </p:cNvPicPr>
          <p:nvPr/>
        </p:nvPicPr>
        <p:blipFill>
          <a:blip r:embed="rId13"/>
          <a:stretch>
            <a:fillRect/>
          </a:stretch>
        </p:blipFill>
        <p:spPr>
          <a:xfrm>
            <a:off x="6064789" y="3854573"/>
            <a:ext cx="1918044" cy="1391697"/>
          </a:xfrm>
          <a:prstGeom prst="rect">
            <a:avLst/>
          </a:prstGeom>
        </p:spPr>
      </p:pic>
      <p:pic>
        <p:nvPicPr>
          <p:cNvPr id="19" name="Picture 18">
            <a:extLst>
              <a:ext uri="{FF2B5EF4-FFF2-40B4-BE49-F238E27FC236}">
                <a16:creationId xmlns:a16="http://schemas.microsoft.com/office/drawing/2014/main" id="{32954F58-BE28-0DDF-19FA-4F301B8C3B2B}"/>
              </a:ext>
            </a:extLst>
          </p:cNvPr>
          <p:cNvPicPr>
            <a:picLocks noChangeAspect="1"/>
          </p:cNvPicPr>
          <p:nvPr/>
        </p:nvPicPr>
        <p:blipFill>
          <a:blip r:embed="rId14"/>
          <a:stretch>
            <a:fillRect/>
          </a:stretch>
        </p:blipFill>
        <p:spPr>
          <a:xfrm>
            <a:off x="6257196" y="5632717"/>
            <a:ext cx="2457576" cy="463574"/>
          </a:xfrm>
          <a:prstGeom prst="rect">
            <a:avLst/>
          </a:prstGeom>
        </p:spPr>
      </p:pic>
      <p:pic>
        <p:nvPicPr>
          <p:cNvPr id="21" name="Picture 20">
            <a:extLst>
              <a:ext uri="{FF2B5EF4-FFF2-40B4-BE49-F238E27FC236}">
                <a16:creationId xmlns:a16="http://schemas.microsoft.com/office/drawing/2014/main" id="{AF77DA1D-DB69-6FEF-8384-5E61F8BBCB96}"/>
              </a:ext>
            </a:extLst>
          </p:cNvPr>
          <p:cNvPicPr>
            <a:picLocks noChangeAspect="1"/>
          </p:cNvPicPr>
          <p:nvPr/>
        </p:nvPicPr>
        <p:blipFill>
          <a:blip r:embed="rId15"/>
          <a:stretch>
            <a:fillRect/>
          </a:stretch>
        </p:blipFill>
        <p:spPr>
          <a:xfrm>
            <a:off x="6376200" y="6020833"/>
            <a:ext cx="1606633" cy="400071"/>
          </a:xfrm>
          <a:prstGeom prst="rect">
            <a:avLst/>
          </a:prstGeom>
        </p:spPr>
      </p:pic>
    </p:spTree>
    <p:extLst>
      <p:ext uri="{BB962C8B-B14F-4D97-AF65-F5344CB8AC3E}">
        <p14:creationId xmlns:p14="http://schemas.microsoft.com/office/powerpoint/2010/main" val="2370842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77828" y="5910009"/>
            <a:ext cx="10515599" cy="1153153"/>
          </a:xfrm>
          <a:prstGeom prst="rect">
            <a:avLst/>
          </a:prstGeom>
        </p:spPr>
        <p:txBody>
          <a:bodyPr lIns="91440" tIns="45720" rIns="91440" bIns="45720" anchor="t"/>
          <a:lstStyle/>
          <a:p>
            <a:pPr marL="0" indent="0">
              <a:lnSpc>
                <a:spcPct val="100000"/>
              </a:lnSpc>
              <a:spcBef>
                <a:spcPts val="1400"/>
              </a:spcBef>
              <a:buNone/>
            </a:pPr>
            <a:r>
              <a:rPr lang="en-US" sz="1800" dirty="0" err="1">
                <a:solidFill>
                  <a:schemeClr val="accent3">
                    <a:lumMod val="25000"/>
                  </a:schemeClr>
                </a:solidFill>
                <a:latin typeface="Abadi"/>
              </a:rPr>
              <a:t>Github</a:t>
            </a:r>
            <a:r>
              <a:rPr lang="en-US" sz="1800" dirty="0">
                <a:solidFill>
                  <a:schemeClr val="accent3">
                    <a:lumMod val="25000"/>
                  </a:schemeClr>
                </a:solidFill>
                <a:latin typeface="Abadi"/>
              </a:rPr>
              <a:t> URL: </a:t>
            </a:r>
            <a:r>
              <a:rPr lang="en-US" sz="2000" dirty="0">
                <a:hlinkClick r:id="rId4"/>
              </a:rPr>
              <a:t>https://github.com/mirraafifah/SpaceX-Falcon9/blob/f907ad40dc9360a29b4d5f74dc8ba47f5a2bca29/EDA%20with%20Visualization.ipynb</a:t>
            </a:r>
            <a:endParaRPr lang="en-US" sz="20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graphicFrame>
        <p:nvGraphicFramePr>
          <p:cNvPr id="6" name="Table 5">
            <a:extLst>
              <a:ext uri="{FF2B5EF4-FFF2-40B4-BE49-F238E27FC236}">
                <a16:creationId xmlns:a16="http://schemas.microsoft.com/office/drawing/2014/main" id="{59F26422-8F37-9279-98D9-C33D7056DC9A}"/>
              </a:ext>
            </a:extLst>
          </p:cNvPr>
          <p:cNvGraphicFramePr>
            <a:graphicFrameLocks noGrp="1"/>
          </p:cNvGraphicFramePr>
          <p:nvPr>
            <p:extLst>
              <p:ext uri="{D42A27DB-BD31-4B8C-83A1-F6EECF244321}">
                <p14:modId xmlns:p14="http://schemas.microsoft.com/office/powerpoint/2010/main" val="806687967"/>
              </p:ext>
            </p:extLst>
          </p:nvPr>
        </p:nvGraphicFramePr>
        <p:xfrm>
          <a:off x="1176976" y="1560373"/>
          <a:ext cx="10401466" cy="2021840"/>
        </p:xfrm>
        <a:graphic>
          <a:graphicData uri="http://schemas.openxmlformats.org/drawingml/2006/table">
            <a:tbl>
              <a:tblPr firstRow="1" bandRow="1">
                <a:tableStyleId>{17292A2E-F333-43FB-9621-5CBBE7FDCDCB}</a:tableStyleId>
              </a:tblPr>
              <a:tblGrid>
                <a:gridCol w="5200733">
                  <a:extLst>
                    <a:ext uri="{9D8B030D-6E8A-4147-A177-3AD203B41FA5}">
                      <a16:colId xmlns:a16="http://schemas.microsoft.com/office/drawing/2014/main" val="2888823566"/>
                    </a:ext>
                  </a:extLst>
                </a:gridCol>
                <a:gridCol w="5200733">
                  <a:extLst>
                    <a:ext uri="{9D8B030D-6E8A-4147-A177-3AD203B41FA5}">
                      <a16:colId xmlns:a16="http://schemas.microsoft.com/office/drawing/2014/main" val="408585091"/>
                    </a:ext>
                  </a:extLst>
                </a:gridCol>
              </a:tblGrid>
              <a:tr h="4402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dirty="0" err="1">
                          <a:solidFill>
                            <a:schemeClr val="accent3">
                              <a:lumMod val="25000"/>
                            </a:schemeClr>
                          </a:solidFill>
                        </a:rPr>
                        <a:t>Catplot</a:t>
                      </a:r>
                      <a:r>
                        <a:rPr lang="en-US" sz="2800" b="1" dirty="0">
                          <a:solidFill>
                            <a:schemeClr val="accent3">
                              <a:lumMod val="25000"/>
                            </a:schemeClr>
                          </a:solidFill>
                        </a:rPr>
                        <a:t> </a:t>
                      </a:r>
                      <a:endParaRPr lang="en-US" sz="2800" b="1" i="0" dirty="0">
                        <a:solidFill>
                          <a:schemeClr val="accent3">
                            <a:lumMod val="25000"/>
                          </a:schemeClr>
                        </a:solidFill>
                        <a:latin typeface="Abadi"/>
                      </a:endParaRPr>
                    </a:p>
                  </a:txBody>
                  <a:tcPr/>
                </a:tc>
                <a:tc rowSpan="2">
                  <a:txBody>
                    <a:bodyPr/>
                    <a:lstStyle/>
                    <a:p>
                      <a:pPr marL="0" lvl="0" indent="0">
                        <a:lnSpc>
                          <a:spcPct val="100000"/>
                        </a:lnSpc>
                        <a:spcBef>
                          <a:spcPts val="1400"/>
                        </a:spcBef>
                        <a:buNone/>
                      </a:pPr>
                      <a:r>
                        <a:rPr lang="en-US" sz="1600" b="0" dirty="0">
                          <a:solidFill>
                            <a:schemeClr val="accent3">
                              <a:lumMod val="25000"/>
                            </a:schemeClr>
                          </a:solidFill>
                        </a:rPr>
                        <a:t>Flight Number vs Payload Mass </a:t>
                      </a:r>
                    </a:p>
                    <a:p>
                      <a:pPr marL="0" lvl="0" indent="0">
                        <a:lnSpc>
                          <a:spcPct val="100000"/>
                        </a:lnSpc>
                        <a:spcBef>
                          <a:spcPts val="1400"/>
                        </a:spcBef>
                        <a:buNone/>
                      </a:pPr>
                      <a:r>
                        <a:rPr lang="en-US" sz="1600" b="0" dirty="0">
                          <a:solidFill>
                            <a:srgbClr val="000000"/>
                          </a:solidFill>
                          <a:effectLst/>
                        </a:rPr>
                        <a:t>Flight Number and Launch Site Relationship</a:t>
                      </a:r>
                    </a:p>
                    <a:p>
                      <a:pPr marL="0" lvl="0" indent="0">
                        <a:lnSpc>
                          <a:spcPct val="100000"/>
                        </a:lnSpc>
                        <a:spcBef>
                          <a:spcPts val="1400"/>
                        </a:spcBef>
                        <a:buNone/>
                      </a:pPr>
                      <a:r>
                        <a:rPr lang="en-US" sz="1600" b="0" dirty="0">
                          <a:solidFill>
                            <a:srgbClr val="000000"/>
                          </a:solidFill>
                          <a:effectLst/>
                        </a:rPr>
                        <a:t>Payload and Launch Site Relationship</a:t>
                      </a:r>
                    </a:p>
                    <a:p>
                      <a:pPr marL="0" lvl="0" indent="0">
                        <a:lnSpc>
                          <a:spcPct val="100000"/>
                        </a:lnSpc>
                        <a:spcBef>
                          <a:spcPts val="1400"/>
                        </a:spcBef>
                        <a:buNone/>
                      </a:pPr>
                      <a:r>
                        <a:rPr lang="en-ID" sz="1600" b="0" dirty="0">
                          <a:solidFill>
                            <a:srgbClr val="000000"/>
                          </a:solidFill>
                          <a:effectLst/>
                        </a:rPr>
                        <a:t>Flight Number and Orbit type </a:t>
                      </a:r>
                      <a:r>
                        <a:rPr lang="en-US" sz="1600" b="0" dirty="0">
                          <a:solidFill>
                            <a:srgbClr val="000000"/>
                          </a:solidFill>
                          <a:effectLst/>
                        </a:rPr>
                        <a:t>Relationship</a:t>
                      </a:r>
                    </a:p>
                    <a:p>
                      <a:pPr marL="0" lvl="0" indent="0">
                        <a:lnSpc>
                          <a:spcPct val="100000"/>
                        </a:lnSpc>
                        <a:spcBef>
                          <a:spcPts val="1400"/>
                        </a:spcBef>
                        <a:buNone/>
                      </a:pPr>
                      <a:r>
                        <a:rPr lang="en-ID" sz="1600" b="0" dirty="0">
                          <a:solidFill>
                            <a:srgbClr val="000000"/>
                          </a:solidFill>
                          <a:effectLst/>
                        </a:rPr>
                        <a:t>Payload and Orbit type</a:t>
                      </a:r>
                      <a:endParaRPr lang="en-US" sz="1600" b="0" dirty="0">
                        <a:solidFill>
                          <a:srgbClr val="000000"/>
                        </a:solidFill>
                        <a:latin typeface="Helvetica Neue"/>
                      </a:endParaRPr>
                    </a:p>
                  </a:txBody>
                  <a:tcPr/>
                </a:tc>
                <a:extLst>
                  <a:ext uri="{0D108BD9-81ED-4DB2-BD59-A6C34878D82A}">
                    <a16:rowId xmlns:a16="http://schemas.microsoft.com/office/drawing/2014/main" val="3246180189"/>
                  </a:ext>
                </a:extLst>
              </a:tr>
              <a:tr h="1277552">
                <a:tc>
                  <a:txBody>
                    <a:bodyPr/>
                    <a:lstStyle/>
                    <a:p>
                      <a:r>
                        <a:rPr lang="en-US" dirty="0"/>
                        <a:t>It showed the relationship between one numerical variables and one or more than one categorical variables.</a:t>
                      </a:r>
                      <a:endParaRPr lang="en-ID" dirty="0"/>
                    </a:p>
                  </a:txBody>
                  <a:tcPr/>
                </a:tc>
                <a:tc vMerge="1">
                  <a:txBody>
                    <a:bodyPr/>
                    <a:lstStyle/>
                    <a:p>
                      <a:endParaRPr lang="en-ID" dirty="0"/>
                    </a:p>
                  </a:txBody>
                  <a:tcPr/>
                </a:tc>
                <a:extLst>
                  <a:ext uri="{0D108BD9-81ED-4DB2-BD59-A6C34878D82A}">
                    <a16:rowId xmlns:a16="http://schemas.microsoft.com/office/drawing/2014/main" val="645360004"/>
                  </a:ext>
                </a:extLst>
              </a:tr>
            </a:tbl>
          </a:graphicData>
        </a:graphic>
      </p:graphicFrame>
      <p:graphicFrame>
        <p:nvGraphicFramePr>
          <p:cNvPr id="7" name="Table 6">
            <a:extLst>
              <a:ext uri="{FF2B5EF4-FFF2-40B4-BE49-F238E27FC236}">
                <a16:creationId xmlns:a16="http://schemas.microsoft.com/office/drawing/2014/main" id="{EF62CB40-2A7B-9518-605D-57ABBED26938}"/>
              </a:ext>
            </a:extLst>
          </p:cNvPr>
          <p:cNvGraphicFramePr>
            <a:graphicFrameLocks noGrp="1"/>
          </p:cNvGraphicFramePr>
          <p:nvPr>
            <p:extLst>
              <p:ext uri="{D42A27DB-BD31-4B8C-83A1-F6EECF244321}">
                <p14:modId xmlns:p14="http://schemas.microsoft.com/office/powerpoint/2010/main" val="2805222898"/>
              </p:ext>
            </p:extLst>
          </p:nvPr>
        </p:nvGraphicFramePr>
        <p:xfrm>
          <a:off x="1165100" y="3618589"/>
          <a:ext cx="10413342" cy="1158240"/>
        </p:xfrm>
        <a:graphic>
          <a:graphicData uri="http://schemas.openxmlformats.org/drawingml/2006/table">
            <a:tbl>
              <a:tblPr firstRow="1" bandRow="1">
                <a:tableStyleId>{5A111915-BE36-4E01-A7E5-04B1672EAD32}</a:tableStyleId>
              </a:tblPr>
              <a:tblGrid>
                <a:gridCol w="5206671">
                  <a:extLst>
                    <a:ext uri="{9D8B030D-6E8A-4147-A177-3AD203B41FA5}">
                      <a16:colId xmlns:a16="http://schemas.microsoft.com/office/drawing/2014/main" val="2888823566"/>
                    </a:ext>
                  </a:extLst>
                </a:gridCol>
                <a:gridCol w="5206671">
                  <a:extLst>
                    <a:ext uri="{9D8B030D-6E8A-4147-A177-3AD203B41FA5}">
                      <a16:colId xmlns:a16="http://schemas.microsoft.com/office/drawing/2014/main" val="408585091"/>
                    </a:ext>
                  </a:extLst>
                </a:gridCol>
              </a:tblGrid>
              <a:tr h="2117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dirty="0" err="1">
                          <a:solidFill>
                            <a:schemeClr val="accent3">
                              <a:lumMod val="25000"/>
                            </a:schemeClr>
                          </a:solidFill>
                        </a:rPr>
                        <a:t>Barplot</a:t>
                      </a:r>
                      <a:endParaRPr lang="en-US" sz="2800" b="1" dirty="0">
                        <a:solidFill>
                          <a:schemeClr val="accent3">
                            <a:lumMod val="25000"/>
                          </a:schemeClr>
                        </a:solidFill>
                        <a:latin typeface="Abadi"/>
                      </a:endParaRPr>
                    </a:p>
                  </a:txBody>
                  <a:tcPr/>
                </a:tc>
                <a:tc rowSpan="2">
                  <a:txBody>
                    <a:bodyPr/>
                    <a:lstStyle/>
                    <a:p>
                      <a:pPr marL="0" indent="0">
                        <a:lnSpc>
                          <a:spcPct val="100000"/>
                        </a:lnSpc>
                        <a:spcBef>
                          <a:spcPts val="1400"/>
                        </a:spcBef>
                        <a:buNone/>
                      </a:pPr>
                      <a:r>
                        <a:rPr lang="en-US" sz="1600" b="0" dirty="0">
                          <a:solidFill>
                            <a:srgbClr val="000000"/>
                          </a:solidFill>
                          <a:effectLst/>
                        </a:rPr>
                        <a:t>The relationship between success rate of each orbit type</a:t>
                      </a:r>
                      <a:endParaRPr lang="en-US" sz="1600" b="0" i="0" dirty="0">
                        <a:solidFill>
                          <a:srgbClr val="000000"/>
                        </a:solidFill>
                        <a:effectLst/>
                        <a:latin typeface="Helvetica Neue"/>
                      </a:endParaRPr>
                    </a:p>
                  </a:txBody>
                  <a:tcPr/>
                </a:tc>
                <a:extLst>
                  <a:ext uri="{0D108BD9-81ED-4DB2-BD59-A6C34878D82A}">
                    <a16:rowId xmlns:a16="http://schemas.microsoft.com/office/drawing/2014/main" val="3246180189"/>
                  </a:ext>
                </a:extLst>
              </a:tr>
              <a:tr h="370840">
                <a:tc>
                  <a:txBody>
                    <a:bodyPr/>
                    <a:lstStyle/>
                    <a:p>
                      <a:r>
                        <a:rPr lang="en-US" dirty="0"/>
                        <a:t>We can see the relationship from success rate (numerical) and orbit type (categorical).</a:t>
                      </a:r>
                      <a:endParaRPr lang="en-ID" dirty="0"/>
                    </a:p>
                  </a:txBody>
                  <a:tcPr/>
                </a:tc>
                <a:tc vMerge="1">
                  <a:txBody>
                    <a:bodyPr/>
                    <a:lstStyle/>
                    <a:p>
                      <a:endParaRPr lang="en-ID" dirty="0"/>
                    </a:p>
                  </a:txBody>
                  <a:tcPr/>
                </a:tc>
                <a:extLst>
                  <a:ext uri="{0D108BD9-81ED-4DB2-BD59-A6C34878D82A}">
                    <a16:rowId xmlns:a16="http://schemas.microsoft.com/office/drawing/2014/main" val="645360004"/>
                  </a:ext>
                </a:extLst>
              </a:tr>
            </a:tbl>
          </a:graphicData>
        </a:graphic>
      </p:graphicFrame>
      <p:graphicFrame>
        <p:nvGraphicFramePr>
          <p:cNvPr id="8" name="Table 7">
            <a:extLst>
              <a:ext uri="{FF2B5EF4-FFF2-40B4-BE49-F238E27FC236}">
                <a16:creationId xmlns:a16="http://schemas.microsoft.com/office/drawing/2014/main" id="{F739FCA7-B71D-D532-1911-28EAF56BB93B}"/>
              </a:ext>
            </a:extLst>
          </p:cNvPr>
          <p:cNvGraphicFramePr>
            <a:graphicFrameLocks noGrp="1"/>
          </p:cNvGraphicFramePr>
          <p:nvPr>
            <p:extLst>
              <p:ext uri="{D42A27DB-BD31-4B8C-83A1-F6EECF244321}">
                <p14:modId xmlns:p14="http://schemas.microsoft.com/office/powerpoint/2010/main" val="3138727164"/>
              </p:ext>
            </p:extLst>
          </p:nvPr>
        </p:nvGraphicFramePr>
        <p:xfrm>
          <a:off x="1176976" y="4809268"/>
          <a:ext cx="10401466" cy="1169944"/>
        </p:xfrm>
        <a:graphic>
          <a:graphicData uri="http://schemas.openxmlformats.org/drawingml/2006/table">
            <a:tbl>
              <a:tblPr firstRow="1" bandRow="1">
                <a:tableStyleId>{912C8C85-51F0-491E-9774-3900AFEF0FD7}</a:tableStyleId>
              </a:tblPr>
              <a:tblGrid>
                <a:gridCol w="5200733">
                  <a:extLst>
                    <a:ext uri="{9D8B030D-6E8A-4147-A177-3AD203B41FA5}">
                      <a16:colId xmlns:a16="http://schemas.microsoft.com/office/drawing/2014/main" val="2888823566"/>
                    </a:ext>
                  </a:extLst>
                </a:gridCol>
                <a:gridCol w="5200733">
                  <a:extLst>
                    <a:ext uri="{9D8B030D-6E8A-4147-A177-3AD203B41FA5}">
                      <a16:colId xmlns:a16="http://schemas.microsoft.com/office/drawing/2014/main" val="408585091"/>
                    </a:ext>
                  </a:extLst>
                </a:gridCol>
              </a:tblGrid>
              <a:tr h="458836">
                <a:tc>
                  <a:txBody>
                    <a:bodyPr/>
                    <a:lstStyle/>
                    <a:p>
                      <a:pPr marL="0" indent="0">
                        <a:lnSpc>
                          <a:spcPct val="100000"/>
                        </a:lnSpc>
                        <a:spcBef>
                          <a:spcPts val="1400"/>
                        </a:spcBef>
                        <a:buNone/>
                      </a:pPr>
                      <a:r>
                        <a:rPr lang="en-US" sz="2800" b="1" dirty="0">
                          <a:solidFill>
                            <a:schemeClr val="accent3">
                              <a:lumMod val="25000"/>
                            </a:schemeClr>
                          </a:solidFill>
                        </a:rPr>
                        <a:t>Line Chart</a:t>
                      </a:r>
                      <a:endParaRPr lang="en-US" sz="2800" b="1" dirty="0">
                        <a:solidFill>
                          <a:schemeClr val="accent3">
                            <a:lumMod val="25000"/>
                          </a:schemeClr>
                        </a:solidFill>
                        <a:latin typeface="Abadi"/>
                      </a:endParaRPr>
                    </a:p>
                  </a:txBody>
                  <a:tcPr/>
                </a:tc>
                <a:tc rowSpan="2">
                  <a:txBody>
                    <a:bodyPr/>
                    <a:lstStyle/>
                    <a:p>
                      <a:pPr marL="0" indent="0">
                        <a:lnSpc>
                          <a:spcPct val="100000"/>
                        </a:lnSpc>
                        <a:spcBef>
                          <a:spcPts val="1400"/>
                        </a:spcBef>
                        <a:buNone/>
                      </a:pPr>
                      <a:r>
                        <a:rPr lang="en-US" sz="1600" b="0" dirty="0">
                          <a:solidFill>
                            <a:srgbClr val="000000"/>
                          </a:solidFill>
                          <a:effectLst/>
                        </a:rPr>
                        <a:t>The launch success yearly trend</a:t>
                      </a:r>
                      <a:endParaRPr lang="en-US" sz="1600" b="0" i="0" dirty="0">
                        <a:solidFill>
                          <a:srgbClr val="000000"/>
                        </a:solidFill>
                        <a:effectLst/>
                        <a:latin typeface="Helvetica Neue"/>
                      </a:endParaRPr>
                    </a:p>
                  </a:txBody>
                  <a:tcPr/>
                </a:tc>
                <a:extLst>
                  <a:ext uri="{0D108BD9-81ED-4DB2-BD59-A6C34878D82A}">
                    <a16:rowId xmlns:a16="http://schemas.microsoft.com/office/drawing/2014/main" val="3246180189"/>
                  </a:ext>
                </a:extLst>
              </a:tr>
              <a:tr h="6517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line chart can showed the time series, so it can display us the yearly trend. </a:t>
                      </a:r>
                      <a:endParaRPr lang="en-ID" dirty="0"/>
                    </a:p>
                  </a:txBody>
                  <a:tcPr/>
                </a:tc>
                <a:tc vMerge="1">
                  <a:txBody>
                    <a:bodyPr/>
                    <a:lstStyle/>
                    <a:p>
                      <a:endParaRPr lang="en-ID" dirty="0"/>
                    </a:p>
                  </a:txBody>
                  <a:tcPr/>
                </a:tc>
                <a:extLst>
                  <a:ext uri="{0D108BD9-81ED-4DB2-BD59-A6C34878D82A}">
                    <a16:rowId xmlns:a16="http://schemas.microsoft.com/office/drawing/2014/main" val="645360004"/>
                  </a:ext>
                </a:extLst>
              </a:tr>
            </a:tbl>
          </a:graphicData>
        </a:graphic>
      </p:graphicFrame>
      <p:sp>
        <p:nvSpPr>
          <p:cNvPr id="9" name="TextBox 8">
            <a:extLst>
              <a:ext uri="{FF2B5EF4-FFF2-40B4-BE49-F238E27FC236}">
                <a16:creationId xmlns:a16="http://schemas.microsoft.com/office/drawing/2014/main" id="{2F9B995A-4A0D-B5E0-0284-994BA20BF00A}"/>
              </a:ext>
            </a:extLst>
          </p:cNvPr>
          <p:cNvSpPr txBox="1"/>
          <p:nvPr/>
        </p:nvSpPr>
        <p:spPr>
          <a:xfrm>
            <a:off x="1165100" y="1234397"/>
            <a:ext cx="6097978" cy="369332"/>
          </a:xfrm>
          <a:prstGeom prst="rect">
            <a:avLst/>
          </a:prstGeom>
          <a:noFill/>
        </p:spPr>
        <p:txBody>
          <a:bodyPr wrap="square">
            <a:spAutoFit/>
          </a:bodyPr>
          <a:lstStyle/>
          <a:p>
            <a:r>
              <a:rPr lang="en-US" sz="1800" dirty="0">
                <a:solidFill>
                  <a:schemeClr val="accent3">
                    <a:lumMod val="25000"/>
                  </a:schemeClr>
                </a:solidFill>
                <a:latin typeface="Abadi" panose="020B0604020104020204" pitchFamily="34" charset="0"/>
              </a:rPr>
              <a:t>Summary of plots/graphs </a:t>
            </a:r>
            <a:endParaRPr lang="en-ID" dirty="0"/>
          </a:p>
        </p:txBody>
      </p:sp>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51262" y="1377537"/>
            <a:ext cx="11740737" cy="3972853"/>
          </a:xfrm>
          <a:prstGeom prst="rect">
            <a:avLst/>
          </a:prstGeom>
        </p:spPr>
        <p:txBody>
          <a:bodyPr lIns="91440" tIns="45720" rIns="91440" bIns="45720" anchor="t"/>
          <a:lstStyle/>
          <a:p>
            <a:pPr algn="l" fontAlgn="base">
              <a:lnSpc>
                <a:spcPct val="100000"/>
              </a:lnSpc>
            </a:pPr>
            <a:r>
              <a:rPr lang="en-US" sz="1800" b="1" i="0" dirty="0">
                <a:effectLst/>
                <a:latin typeface="-apple-system"/>
              </a:rPr>
              <a:t>Display the names of the unique launch sites in the space mission</a:t>
            </a:r>
          </a:p>
          <a:p>
            <a:pPr algn="l" fontAlgn="base">
              <a:lnSpc>
                <a:spcPct val="100000"/>
              </a:lnSpc>
            </a:pPr>
            <a:endParaRPr lang="en-US" sz="1800" b="1" i="0" dirty="0">
              <a:effectLst/>
              <a:latin typeface="-apple-system"/>
            </a:endParaRPr>
          </a:p>
          <a:p>
            <a:pPr fontAlgn="base">
              <a:lnSpc>
                <a:spcPct val="100000"/>
              </a:lnSpc>
            </a:pPr>
            <a:r>
              <a:rPr lang="en-US" sz="1800" b="1" i="0" dirty="0">
                <a:effectLst/>
                <a:latin typeface="-apple-system"/>
              </a:rPr>
              <a:t>Display 5 records where launch sites begin with the string 'CCA’</a:t>
            </a:r>
          </a:p>
          <a:p>
            <a:pPr fontAlgn="base">
              <a:lnSpc>
                <a:spcPct val="100000"/>
              </a:lnSpc>
            </a:pPr>
            <a:endParaRPr lang="en-US" sz="1800" b="1" i="0" dirty="0">
              <a:effectLst/>
              <a:latin typeface="-apple-system"/>
            </a:endParaRPr>
          </a:p>
          <a:p>
            <a:pPr fontAlgn="base">
              <a:lnSpc>
                <a:spcPct val="100000"/>
              </a:lnSpc>
            </a:pPr>
            <a:r>
              <a:rPr lang="en-US" sz="1800" b="1" i="0" dirty="0">
                <a:effectLst/>
                <a:latin typeface="-apple-system"/>
              </a:rPr>
              <a:t>Display the total payload mass carried by boosters launched by NASA (CRS)</a:t>
            </a:r>
            <a:endParaRPr lang="en-US" sz="1800" b="1" dirty="0">
              <a:latin typeface="-apple-system"/>
            </a:endParaRPr>
          </a:p>
          <a:p>
            <a:pPr fontAlgn="base">
              <a:lnSpc>
                <a:spcPct val="100000"/>
              </a:lnSpc>
            </a:pPr>
            <a:endParaRPr lang="en-US" sz="1800" b="1" i="0" dirty="0">
              <a:effectLst/>
              <a:latin typeface="-apple-system"/>
            </a:endParaRPr>
          </a:p>
          <a:p>
            <a:pPr fontAlgn="base">
              <a:lnSpc>
                <a:spcPct val="100000"/>
              </a:lnSpc>
            </a:pPr>
            <a:r>
              <a:rPr lang="en-US" sz="1800" b="1" i="0" dirty="0">
                <a:effectLst/>
                <a:latin typeface="-apple-system"/>
              </a:rPr>
              <a:t>Display average payload mass carried by booster version F9 v1.1</a:t>
            </a:r>
          </a:p>
          <a:p>
            <a:pPr fontAlgn="base">
              <a:lnSpc>
                <a:spcPct val="100000"/>
              </a:lnSpc>
            </a:pPr>
            <a:endParaRPr lang="en-US" sz="1800" b="1" i="0" dirty="0">
              <a:effectLst/>
              <a:latin typeface="-apple-system"/>
            </a:endParaRPr>
          </a:p>
          <a:p>
            <a:pPr fontAlgn="base">
              <a:lnSpc>
                <a:spcPct val="100000"/>
              </a:lnSpc>
            </a:pPr>
            <a:r>
              <a:rPr lang="en-US" sz="1800" b="1" i="0" dirty="0">
                <a:effectLst/>
                <a:latin typeface="-apple-system"/>
              </a:rPr>
              <a:t>List the date when the first successful landing outcome in ground pad was </a:t>
            </a:r>
            <a:r>
              <a:rPr lang="en-US" sz="1800" b="1" i="0" dirty="0" err="1">
                <a:effectLst/>
                <a:latin typeface="-apple-system"/>
              </a:rPr>
              <a:t>acheived</a:t>
            </a:r>
            <a:r>
              <a:rPr lang="en-US" sz="1800" b="1" i="0" dirty="0">
                <a:effectLst/>
                <a:latin typeface="-apple-system"/>
              </a:rPr>
              <a:t>.</a:t>
            </a:r>
          </a:p>
          <a:p>
            <a:pPr fontAlgn="base">
              <a:lnSpc>
                <a:spcPct val="100000"/>
              </a:lnSpc>
            </a:pPr>
            <a:endParaRPr lang="en-US" sz="1800" b="1" i="0" dirty="0">
              <a:effectLst/>
              <a:latin typeface="-apple-system"/>
            </a:endParaRPr>
          </a:p>
          <a:p>
            <a:pPr fontAlgn="base">
              <a:lnSpc>
                <a:spcPct val="100000"/>
              </a:lnSpc>
            </a:pPr>
            <a:r>
              <a:rPr lang="en-US" sz="1800" b="1" i="0" dirty="0">
                <a:effectLst/>
                <a:latin typeface="-apple-system"/>
              </a:rPr>
              <a:t>List the names of the boosters which have success in drone ship and have payload mass greater than 4000 but less than 6000</a:t>
            </a:r>
          </a:p>
          <a:p>
            <a:pPr marL="0" indent="0">
              <a:buNone/>
            </a:pPr>
            <a:endParaRPr lang="en-US" sz="18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 (1)</a:t>
            </a:r>
            <a:endParaRPr lang="en-US" dirty="0">
              <a:solidFill>
                <a:srgbClr val="0B49CB"/>
              </a:solidFill>
            </a:endParaRPr>
          </a:p>
        </p:txBody>
      </p:sp>
      <p:pic>
        <p:nvPicPr>
          <p:cNvPr id="6" name="Picture 5">
            <a:extLst>
              <a:ext uri="{FF2B5EF4-FFF2-40B4-BE49-F238E27FC236}">
                <a16:creationId xmlns:a16="http://schemas.microsoft.com/office/drawing/2014/main" id="{14C44AF6-B054-89C3-B57C-7934A8FA8B61}"/>
              </a:ext>
            </a:extLst>
          </p:cNvPr>
          <p:cNvPicPr>
            <a:picLocks noChangeAspect="1"/>
          </p:cNvPicPr>
          <p:nvPr/>
        </p:nvPicPr>
        <p:blipFill>
          <a:blip r:embed="rId3"/>
          <a:stretch>
            <a:fillRect/>
          </a:stretch>
        </p:blipFill>
        <p:spPr>
          <a:xfrm>
            <a:off x="1064070" y="1741855"/>
            <a:ext cx="5538611" cy="435176"/>
          </a:xfrm>
          <a:prstGeom prst="rect">
            <a:avLst/>
          </a:prstGeom>
        </p:spPr>
      </p:pic>
      <p:pic>
        <p:nvPicPr>
          <p:cNvPr id="8" name="Picture 7">
            <a:extLst>
              <a:ext uri="{FF2B5EF4-FFF2-40B4-BE49-F238E27FC236}">
                <a16:creationId xmlns:a16="http://schemas.microsoft.com/office/drawing/2014/main" id="{A37DDD44-9726-1EB7-C569-19E07C3AEFA2}"/>
              </a:ext>
            </a:extLst>
          </p:cNvPr>
          <p:cNvPicPr>
            <a:picLocks noChangeAspect="1"/>
          </p:cNvPicPr>
          <p:nvPr/>
        </p:nvPicPr>
        <p:blipFill>
          <a:blip r:embed="rId4"/>
          <a:stretch>
            <a:fillRect/>
          </a:stretch>
        </p:blipFill>
        <p:spPr>
          <a:xfrm>
            <a:off x="1064070" y="2550247"/>
            <a:ext cx="7650702" cy="402593"/>
          </a:xfrm>
          <a:prstGeom prst="rect">
            <a:avLst/>
          </a:prstGeom>
        </p:spPr>
      </p:pic>
      <p:pic>
        <p:nvPicPr>
          <p:cNvPr id="10" name="Picture 9">
            <a:extLst>
              <a:ext uri="{FF2B5EF4-FFF2-40B4-BE49-F238E27FC236}">
                <a16:creationId xmlns:a16="http://schemas.microsoft.com/office/drawing/2014/main" id="{CEF02750-F912-826B-CB58-31CCA13CD412}"/>
              </a:ext>
            </a:extLst>
          </p:cNvPr>
          <p:cNvPicPr>
            <a:picLocks noChangeAspect="1"/>
          </p:cNvPicPr>
          <p:nvPr/>
        </p:nvPicPr>
        <p:blipFill>
          <a:blip r:embed="rId5"/>
          <a:stretch>
            <a:fillRect/>
          </a:stretch>
        </p:blipFill>
        <p:spPr>
          <a:xfrm>
            <a:off x="1064070" y="3278001"/>
            <a:ext cx="7534868" cy="627160"/>
          </a:xfrm>
          <a:prstGeom prst="rect">
            <a:avLst/>
          </a:prstGeom>
        </p:spPr>
      </p:pic>
      <p:pic>
        <p:nvPicPr>
          <p:cNvPr id="12" name="Picture 11">
            <a:extLst>
              <a:ext uri="{FF2B5EF4-FFF2-40B4-BE49-F238E27FC236}">
                <a16:creationId xmlns:a16="http://schemas.microsoft.com/office/drawing/2014/main" id="{4E1E3965-5B89-1CB9-A368-3035007C7BDA}"/>
              </a:ext>
            </a:extLst>
          </p:cNvPr>
          <p:cNvPicPr>
            <a:picLocks noChangeAspect="1"/>
          </p:cNvPicPr>
          <p:nvPr/>
        </p:nvPicPr>
        <p:blipFill>
          <a:blip r:embed="rId6"/>
          <a:stretch>
            <a:fillRect/>
          </a:stretch>
        </p:blipFill>
        <p:spPr>
          <a:xfrm>
            <a:off x="1030104" y="4125550"/>
            <a:ext cx="6829929" cy="555420"/>
          </a:xfrm>
          <a:prstGeom prst="rect">
            <a:avLst/>
          </a:prstGeom>
        </p:spPr>
      </p:pic>
      <p:pic>
        <p:nvPicPr>
          <p:cNvPr id="14" name="Picture 13">
            <a:extLst>
              <a:ext uri="{FF2B5EF4-FFF2-40B4-BE49-F238E27FC236}">
                <a16:creationId xmlns:a16="http://schemas.microsoft.com/office/drawing/2014/main" id="{FA458DEF-6862-62F9-86C1-934F144548F4}"/>
              </a:ext>
            </a:extLst>
          </p:cNvPr>
          <p:cNvPicPr>
            <a:picLocks noChangeAspect="1"/>
          </p:cNvPicPr>
          <p:nvPr/>
        </p:nvPicPr>
        <p:blipFill>
          <a:blip r:embed="rId7"/>
          <a:stretch>
            <a:fillRect/>
          </a:stretch>
        </p:blipFill>
        <p:spPr>
          <a:xfrm>
            <a:off x="1030104" y="4908344"/>
            <a:ext cx="7720482" cy="536494"/>
          </a:xfrm>
          <a:prstGeom prst="rect">
            <a:avLst/>
          </a:prstGeom>
        </p:spPr>
      </p:pic>
      <p:pic>
        <p:nvPicPr>
          <p:cNvPr id="16" name="Picture 15">
            <a:extLst>
              <a:ext uri="{FF2B5EF4-FFF2-40B4-BE49-F238E27FC236}">
                <a16:creationId xmlns:a16="http://schemas.microsoft.com/office/drawing/2014/main" id="{AE014C67-D7CE-AD68-2B15-494252D36563}"/>
              </a:ext>
            </a:extLst>
          </p:cNvPr>
          <p:cNvPicPr>
            <a:picLocks noChangeAspect="1"/>
          </p:cNvPicPr>
          <p:nvPr/>
        </p:nvPicPr>
        <p:blipFill>
          <a:blip r:embed="rId8"/>
          <a:stretch>
            <a:fillRect/>
          </a:stretch>
        </p:blipFill>
        <p:spPr>
          <a:xfrm>
            <a:off x="1194699" y="5691678"/>
            <a:ext cx="6795963" cy="897580"/>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51262" y="1382493"/>
            <a:ext cx="10834349" cy="4351338"/>
          </a:xfrm>
          <a:prstGeom prst="rect">
            <a:avLst/>
          </a:prstGeom>
        </p:spPr>
        <p:txBody>
          <a:bodyPr lIns="91440" tIns="45720" rIns="91440" bIns="45720" anchor="t"/>
          <a:lstStyle/>
          <a:p>
            <a:pPr fontAlgn="base">
              <a:lnSpc>
                <a:spcPct val="100000"/>
              </a:lnSpc>
            </a:pPr>
            <a:r>
              <a:rPr lang="en-US" sz="1800" b="1" i="0" dirty="0">
                <a:effectLst/>
                <a:latin typeface="-apple-system"/>
              </a:rPr>
              <a:t>List the total number of successful and failure mission outcomes</a:t>
            </a:r>
          </a:p>
          <a:p>
            <a:pPr marL="0" indent="0" fontAlgn="base">
              <a:lnSpc>
                <a:spcPct val="100000"/>
              </a:lnSpc>
              <a:buNone/>
            </a:pPr>
            <a:endParaRPr lang="en-US" sz="1800" b="1" i="0" dirty="0">
              <a:effectLst/>
              <a:latin typeface="-apple-system"/>
            </a:endParaRPr>
          </a:p>
          <a:p>
            <a:pPr fontAlgn="base">
              <a:lnSpc>
                <a:spcPct val="100000"/>
              </a:lnSpc>
            </a:pPr>
            <a:r>
              <a:rPr lang="en-US" sz="1800" b="1" i="0" dirty="0">
                <a:effectLst/>
                <a:latin typeface="-apple-system"/>
              </a:rPr>
              <a:t>List the names of the </a:t>
            </a:r>
            <a:r>
              <a:rPr lang="en-US" sz="1800" b="1" i="0" dirty="0" err="1">
                <a:effectLst/>
                <a:latin typeface="-apple-system"/>
              </a:rPr>
              <a:t>booster_versions</a:t>
            </a:r>
            <a:r>
              <a:rPr lang="en-US" sz="1800" b="1" i="0" dirty="0">
                <a:effectLst/>
                <a:latin typeface="-apple-system"/>
              </a:rPr>
              <a:t> which have carried the maximum payload mass</a:t>
            </a:r>
          </a:p>
          <a:p>
            <a:pPr marL="0" indent="0" fontAlgn="base">
              <a:lnSpc>
                <a:spcPct val="100000"/>
              </a:lnSpc>
              <a:buNone/>
            </a:pPr>
            <a:endParaRPr lang="en-US" sz="1800" b="1" dirty="0">
              <a:latin typeface="-apple-system"/>
            </a:endParaRPr>
          </a:p>
          <a:p>
            <a:pPr fontAlgn="base">
              <a:lnSpc>
                <a:spcPct val="100000"/>
              </a:lnSpc>
            </a:pPr>
            <a:r>
              <a:rPr lang="en-US" sz="1800" b="1" i="0" dirty="0">
                <a:effectLst/>
                <a:latin typeface="-apple-system"/>
              </a:rPr>
              <a:t> </a:t>
            </a:r>
            <a:r>
              <a:rPr lang="en-US" sz="1800" b="1" dirty="0">
                <a:latin typeface="-apple-system"/>
              </a:rPr>
              <a:t>R</a:t>
            </a:r>
            <a:r>
              <a:rPr lang="en-US" sz="1800" b="1" i="0" dirty="0">
                <a:effectLst/>
                <a:latin typeface="-apple-system"/>
              </a:rPr>
              <a:t>ecords of the month names, failure </a:t>
            </a:r>
            <a:r>
              <a:rPr lang="en-US" sz="1800" b="1" i="0" dirty="0" err="1">
                <a:effectLst/>
                <a:latin typeface="-apple-system"/>
              </a:rPr>
              <a:t>landing_outcomes</a:t>
            </a:r>
            <a:r>
              <a:rPr lang="en-US" sz="1800" b="1" i="0" dirty="0">
                <a:effectLst/>
                <a:latin typeface="-apple-system"/>
              </a:rPr>
              <a:t> in drone ship ,booster versions, </a:t>
            </a:r>
            <a:r>
              <a:rPr lang="en-US" sz="1800" b="1" i="0" dirty="0" err="1">
                <a:effectLst/>
                <a:latin typeface="-apple-system"/>
              </a:rPr>
              <a:t>launch_site</a:t>
            </a:r>
            <a:r>
              <a:rPr lang="en-US" sz="1800" b="1" i="0" dirty="0">
                <a:effectLst/>
                <a:latin typeface="-apple-system"/>
              </a:rPr>
              <a:t> for the months in year 2015</a:t>
            </a:r>
          </a:p>
          <a:p>
            <a:pPr marL="0" indent="0" fontAlgn="base">
              <a:lnSpc>
                <a:spcPct val="100000"/>
              </a:lnSpc>
              <a:buNone/>
            </a:pPr>
            <a:endParaRPr lang="en-US" sz="1800" b="1" i="0" dirty="0">
              <a:effectLst/>
              <a:latin typeface="-apple-system"/>
            </a:endParaRPr>
          </a:p>
          <a:p>
            <a:pPr fontAlgn="base">
              <a:lnSpc>
                <a:spcPct val="100000"/>
              </a:lnSpc>
            </a:pPr>
            <a:r>
              <a:rPr lang="en-US" sz="1800" b="1" i="0" dirty="0">
                <a:effectLst/>
                <a:latin typeface="-apple-system"/>
              </a:rPr>
              <a:t>Rank the count of landing outcomes (such as Failure (drone ship) or Success (ground pad)) between the date 2010-06-04 and 2017-03-20, in descending order.</a:t>
            </a:r>
          </a:p>
          <a:p>
            <a:pPr marL="0" indent="0">
              <a:buNone/>
            </a:pPr>
            <a:endParaRPr lang="en-US" dirty="0"/>
          </a:p>
          <a:p>
            <a:endParaRPr lang="en-US" dirty="0"/>
          </a:p>
          <a:p>
            <a:r>
              <a:rPr lang="en-US" sz="1600" dirty="0" err="1"/>
              <a:t>Github</a:t>
            </a:r>
            <a:r>
              <a:rPr lang="en-US" sz="1600" dirty="0"/>
              <a:t> URL: </a:t>
            </a:r>
            <a:r>
              <a:rPr lang="en-US" sz="1600" dirty="0">
                <a:hlinkClick r:id="rId3"/>
              </a:rPr>
              <a:t>https://github.com/mirraafifah/SpaceX-Falcon9/blob/9d7682704e9fc557cc35d82a555d857488bfd59a/EDA%20using%20SQLlite.ipynb</a:t>
            </a:r>
            <a:endParaRPr lang="en-US" sz="16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 (2)</a:t>
            </a:r>
            <a:endParaRPr lang="en-US" dirty="0">
              <a:solidFill>
                <a:srgbClr val="0B49CB"/>
              </a:solidFill>
            </a:endParaRPr>
          </a:p>
        </p:txBody>
      </p:sp>
      <p:pic>
        <p:nvPicPr>
          <p:cNvPr id="6" name="Picture 5">
            <a:extLst>
              <a:ext uri="{FF2B5EF4-FFF2-40B4-BE49-F238E27FC236}">
                <a16:creationId xmlns:a16="http://schemas.microsoft.com/office/drawing/2014/main" id="{7A3E2339-04C5-A027-A9FA-64A7A2B0FE13}"/>
              </a:ext>
            </a:extLst>
          </p:cNvPr>
          <p:cNvPicPr>
            <a:picLocks noChangeAspect="1"/>
          </p:cNvPicPr>
          <p:nvPr/>
        </p:nvPicPr>
        <p:blipFill>
          <a:blip r:embed="rId4"/>
          <a:stretch>
            <a:fillRect/>
          </a:stretch>
        </p:blipFill>
        <p:spPr>
          <a:xfrm>
            <a:off x="906389" y="1674695"/>
            <a:ext cx="7002577" cy="592258"/>
          </a:xfrm>
          <a:prstGeom prst="rect">
            <a:avLst/>
          </a:prstGeom>
        </p:spPr>
      </p:pic>
      <p:pic>
        <p:nvPicPr>
          <p:cNvPr id="8" name="Picture 7">
            <a:extLst>
              <a:ext uri="{FF2B5EF4-FFF2-40B4-BE49-F238E27FC236}">
                <a16:creationId xmlns:a16="http://schemas.microsoft.com/office/drawing/2014/main" id="{90A4948B-4C5D-D20B-39DA-FAB6845B2873}"/>
              </a:ext>
            </a:extLst>
          </p:cNvPr>
          <p:cNvPicPr>
            <a:picLocks noChangeAspect="1"/>
          </p:cNvPicPr>
          <p:nvPr/>
        </p:nvPicPr>
        <p:blipFill>
          <a:blip r:embed="rId5"/>
          <a:stretch>
            <a:fillRect/>
          </a:stretch>
        </p:blipFill>
        <p:spPr>
          <a:xfrm>
            <a:off x="906389" y="2511111"/>
            <a:ext cx="7204458" cy="504149"/>
          </a:xfrm>
          <a:prstGeom prst="rect">
            <a:avLst/>
          </a:prstGeom>
        </p:spPr>
      </p:pic>
      <p:pic>
        <p:nvPicPr>
          <p:cNvPr id="10" name="Picture 9">
            <a:extLst>
              <a:ext uri="{FF2B5EF4-FFF2-40B4-BE49-F238E27FC236}">
                <a16:creationId xmlns:a16="http://schemas.microsoft.com/office/drawing/2014/main" id="{36EC34B2-13B9-A6A8-A907-5B18615A1CB1}"/>
              </a:ext>
            </a:extLst>
          </p:cNvPr>
          <p:cNvPicPr>
            <a:picLocks noChangeAspect="1"/>
          </p:cNvPicPr>
          <p:nvPr/>
        </p:nvPicPr>
        <p:blipFill>
          <a:blip r:embed="rId6"/>
          <a:stretch>
            <a:fillRect/>
          </a:stretch>
        </p:blipFill>
        <p:spPr>
          <a:xfrm>
            <a:off x="906390" y="3530969"/>
            <a:ext cx="7204457" cy="626176"/>
          </a:xfrm>
          <a:prstGeom prst="rect">
            <a:avLst/>
          </a:prstGeom>
        </p:spPr>
      </p:pic>
      <p:pic>
        <p:nvPicPr>
          <p:cNvPr id="12" name="Picture 11">
            <a:extLst>
              <a:ext uri="{FF2B5EF4-FFF2-40B4-BE49-F238E27FC236}">
                <a16:creationId xmlns:a16="http://schemas.microsoft.com/office/drawing/2014/main" id="{E34F89E5-A1B0-9E1C-E54B-7DC072880E5A}"/>
              </a:ext>
            </a:extLst>
          </p:cNvPr>
          <p:cNvPicPr>
            <a:picLocks noChangeAspect="1"/>
          </p:cNvPicPr>
          <p:nvPr/>
        </p:nvPicPr>
        <p:blipFill>
          <a:blip r:embed="rId7"/>
          <a:stretch>
            <a:fillRect/>
          </a:stretch>
        </p:blipFill>
        <p:spPr>
          <a:xfrm>
            <a:off x="906389" y="4672854"/>
            <a:ext cx="7602093" cy="850944"/>
          </a:xfrm>
          <a:prstGeom prst="rect">
            <a:avLst/>
          </a:prstGeom>
        </p:spPr>
      </p:pic>
    </p:spTree>
    <p:extLst>
      <p:ext uri="{BB962C8B-B14F-4D97-AF65-F5344CB8AC3E}">
        <p14:creationId xmlns:p14="http://schemas.microsoft.com/office/powerpoint/2010/main" val="3480911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5272644"/>
            <a:ext cx="10515600" cy="953748"/>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GitHub URL:</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https://github.com/mirraafifah/SpaceX-Falcon9/blob/0dfd7dd2e0520543af18f8df9794f9d5d619f3f4/Visualization%20with%20Folium.ipynb</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graphicFrame>
        <p:nvGraphicFramePr>
          <p:cNvPr id="6" name="Table 5">
            <a:extLst>
              <a:ext uri="{FF2B5EF4-FFF2-40B4-BE49-F238E27FC236}">
                <a16:creationId xmlns:a16="http://schemas.microsoft.com/office/drawing/2014/main" id="{27024EE9-C62E-9182-1634-189CA1A9E305}"/>
              </a:ext>
            </a:extLst>
          </p:cNvPr>
          <p:cNvGraphicFramePr>
            <a:graphicFrameLocks noGrp="1"/>
          </p:cNvGraphicFramePr>
          <p:nvPr>
            <p:extLst>
              <p:ext uri="{D42A27DB-BD31-4B8C-83A1-F6EECF244321}">
                <p14:modId xmlns:p14="http://schemas.microsoft.com/office/powerpoint/2010/main" val="1077606643"/>
              </p:ext>
            </p:extLst>
          </p:nvPr>
        </p:nvGraphicFramePr>
        <p:xfrm>
          <a:off x="570014" y="1733118"/>
          <a:ext cx="10935459" cy="3515774"/>
        </p:xfrm>
        <a:graphic>
          <a:graphicData uri="http://schemas.openxmlformats.org/drawingml/2006/table">
            <a:tbl>
              <a:tblPr firstRow="1" bandRow="1">
                <a:tableStyleId>{9DCAF9ED-07DC-4A11-8D7F-57B35C25682E}</a:tableStyleId>
              </a:tblPr>
              <a:tblGrid>
                <a:gridCol w="2172386">
                  <a:extLst>
                    <a:ext uri="{9D8B030D-6E8A-4147-A177-3AD203B41FA5}">
                      <a16:colId xmlns:a16="http://schemas.microsoft.com/office/drawing/2014/main" val="1277636367"/>
                    </a:ext>
                  </a:extLst>
                </a:gridCol>
                <a:gridCol w="8763073">
                  <a:extLst>
                    <a:ext uri="{9D8B030D-6E8A-4147-A177-3AD203B41FA5}">
                      <a16:colId xmlns:a16="http://schemas.microsoft.com/office/drawing/2014/main" val="212408615"/>
                    </a:ext>
                  </a:extLst>
                </a:gridCol>
              </a:tblGrid>
              <a:tr h="588387">
                <a:tc gridSpan="2">
                  <a:txBody>
                    <a:bodyPr/>
                    <a:lstStyle/>
                    <a:p>
                      <a:r>
                        <a:rPr lang="en-US" dirty="0"/>
                        <a:t>Map Objects</a:t>
                      </a:r>
                      <a:endParaRPr lang="en-ID" dirty="0"/>
                    </a:p>
                  </a:txBody>
                  <a:tcPr/>
                </a:tc>
                <a:tc hMerge="1">
                  <a:txBody>
                    <a:bodyPr/>
                    <a:lstStyle/>
                    <a:p>
                      <a:endParaRPr lang="en-ID" dirty="0"/>
                    </a:p>
                  </a:txBody>
                  <a:tcPr/>
                </a:tc>
                <a:extLst>
                  <a:ext uri="{0D108BD9-81ED-4DB2-BD59-A6C34878D82A}">
                    <a16:rowId xmlns:a16="http://schemas.microsoft.com/office/drawing/2014/main" val="2899936787"/>
                  </a:ext>
                </a:extLst>
              </a:tr>
              <a:tr h="1409483">
                <a:tc>
                  <a:txBody>
                    <a:bodyPr/>
                    <a:lstStyle/>
                    <a:p>
                      <a:r>
                        <a:rPr lang="en-US" b="1" dirty="0"/>
                        <a:t>Marker</a:t>
                      </a:r>
                      <a:endParaRPr lang="en-ID" b="1" dirty="0"/>
                    </a:p>
                  </a:txBody>
                  <a:tcPr/>
                </a:tc>
                <a:tc>
                  <a:txBody>
                    <a:bodyPr/>
                    <a:lstStyle/>
                    <a:p>
                      <a:r>
                        <a:rPr lang="en-US" dirty="0"/>
                        <a:t>By adding marker, we can more intuitively observe and analyze the launch site position, such as analyze </a:t>
                      </a:r>
                      <a:r>
                        <a:rPr lang="en-US" sz="1800" b="0" kern="1200" dirty="0">
                          <a:solidFill>
                            <a:schemeClr val="dk1"/>
                          </a:solidFill>
                          <a:effectLst/>
                        </a:rPr>
                        <a:t>all launch sites in proximity to the Equator line or observing that all launch sites in very close proximity to the coast or not.  We can also mark each success and failure from each launch site position.</a:t>
                      </a:r>
                      <a:endParaRPr lang="en-US" sz="1800" b="0" i="0" kern="1200" dirty="0">
                        <a:solidFill>
                          <a:schemeClr val="dk1"/>
                        </a:solidFill>
                        <a:effectLst/>
                        <a:latin typeface="+mn-lt"/>
                        <a:ea typeface="+mn-ea"/>
                        <a:cs typeface="+mn-cs"/>
                      </a:endParaRPr>
                    </a:p>
                  </a:txBody>
                  <a:tcPr/>
                </a:tc>
                <a:extLst>
                  <a:ext uri="{0D108BD9-81ED-4DB2-BD59-A6C34878D82A}">
                    <a16:rowId xmlns:a16="http://schemas.microsoft.com/office/drawing/2014/main" val="2517029418"/>
                  </a:ext>
                </a:extLst>
              </a:tr>
              <a:tr h="758952">
                <a:tc>
                  <a:txBody>
                    <a:bodyPr/>
                    <a:lstStyle/>
                    <a:p>
                      <a:r>
                        <a:rPr lang="en-US" b="1" dirty="0"/>
                        <a:t>Circles</a:t>
                      </a:r>
                      <a:endParaRPr lang="en-ID" b="1" dirty="0"/>
                    </a:p>
                  </a:txBody>
                  <a:tcPr/>
                </a:tc>
                <a:tc>
                  <a:txBody>
                    <a:bodyPr/>
                    <a:lstStyle/>
                    <a:p>
                      <a:r>
                        <a:rPr lang="en-US" dirty="0"/>
                        <a:t>By adding the circles,  we can </a:t>
                      </a:r>
                      <a:r>
                        <a:rPr lang="en-US" sz="1800" b="0" kern="1200" dirty="0">
                          <a:solidFill>
                            <a:schemeClr val="dk1"/>
                          </a:solidFill>
                          <a:effectLst/>
                        </a:rPr>
                        <a:t>easily identify which launch sites have relatively high success rates.</a:t>
                      </a:r>
                      <a:endParaRPr lang="en-ID" dirty="0"/>
                    </a:p>
                  </a:txBody>
                  <a:tcPr/>
                </a:tc>
                <a:extLst>
                  <a:ext uri="{0D108BD9-81ED-4DB2-BD59-A6C34878D82A}">
                    <a16:rowId xmlns:a16="http://schemas.microsoft.com/office/drawing/2014/main" val="1434817719"/>
                  </a:ext>
                </a:extLst>
              </a:tr>
              <a:tr h="758952">
                <a:tc>
                  <a:txBody>
                    <a:bodyPr/>
                    <a:lstStyle/>
                    <a:p>
                      <a:r>
                        <a:rPr lang="en-US" b="1" dirty="0"/>
                        <a:t>Lines</a:t>
                      </a:r>
                      <a:endParaRPr lang="en-ID" b="1" dirty="0"/>
                    </a:p>
                  </a:txBody>
                  <a:tcPr/>
                </a:tc>
                <a:tc>
                  <a:txBody>
                    <a:bodyPr/>
                    <a:lstStyle/>
                    <a:p>
                      <a:r>
                        <a:rPr lang="en-US" dirty="0"/>
                        <a:t>By adding the lines, we can easily </a:t>
                      </a:r>
                      <a:r>
                        <a:rPr lang="en-US" sz="1800" b="0" kern="1200" dirty="0">
                          <a:solidFill>
                            <a:schemeClr val="dk1"/>
                          </a:solidFill>
                          <a:effectLst/>
                        </a:rPr>
                        <a:t>explore the launch sites proximity to see if we can easily find any railway, highway, coastline, etc.</a:t>
                      </a:r>
                      <a:endParaRPr lang="en-ID" dirty="0"/>
                    </a:p>
                  </a:txBody>
                  <a:tcPr/>
                </a:tc>
                <a:extLst>
                  <a:ext uri="{0D108BD9-81ED-4DB2-BD59-A6C34878D82A}">
                    <a16:rowId xmlns:a16="http://schemas.microsoft.com/office/drawing/2014/main" val="2127153411"/>
                  </a:ext>
                </a:extLst>
              </a:tr>
            </a:tbl>
          </a:graphicData>
        </a:graphic>
      </p:graphicFrame>
      <p:sp>
        <p:nvSpPr>
          <p:cNvPr id="7" name="TextBox 6">
            <a:extLst>
              <a:ext uri="{FF2B5EF4-FFF2-40B4-BE49-F238E27FC236}">
                <a16:creationId xmlns:a16="http://schemas.microsoft.com/office/drawing/2014/main" id="{F51A55CF-B2E3-B082-AFF9-C026A616281C}"/>
              </a:ext>
            </a:extLst>
          </p:cNvPr>
          <p:cNvSpPr txBox="1"/>
          <p:nvPr/>
        </p:nvSpPr>
        <p:spPr>
          <a:xfrm>
            <a:off x="685799" y="1365571"/>
            <a:ext cx="6097978" cy="369332"/>
          </a:xfrm>
          <a:prstGeom prst="rect">
            <a:avLst/>
          </a:prstGeom>
          <a:noFill/>
        </p:spPr>
        <p:txBody>
          <a:bodyPr wrap="square">
            <a:spAutoFit/>
          </a:bodyPr>
          <a:lstStyle/>
          <a:p>
            <a:r>
              <a:rPr lang="en-US" sz="1800" dirty="0">
                <a:solidFill>
                  <a:schemeClr val="accent3">
                    <a:lumMod val="25000"/>
                  </a:schemeClr>
                </a:solidFill>
                <a:latin typeface="Abadi" panose="020B0604020104020204" pitchFamily="34" charset="0"/>
              </a:rPr>
              <a:t>Summary of map objects </a:t>
            </a:r>
            <a:endParaRPr lang="en-ID" dirty="0"/>
          </a:p>
        </p:txBody>
      </p:sp>
    </p:spTree>
    <p:extLst>
      <p:ext uri="{BB962C8B-B14F-4D97-AF65-F5344CB8AC3E}">
        <p14:creationId xmlns:p14="http://schemas.microsoft.com/office/powerpoint/2010/main" val="148114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03164"/>
            <a:ext cx="11259694" cy="5254835"/>
          </a:xfrm>
          <a:prstGeom prst="rect">
            <a:avLst/>
          </a:prstGeom>
        </p:spPr>
        <p:txBody>
          <a:bodyPr vert="horz" lIns="91440" tIns="45720" rIns="91440" bIns="45720" rtlCol="0" anchor="t">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Summary of plots/graphs and interactions in dashboard</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GitHub URL:   </a:t>
            </a:r>
            <a:r>
              <a:rPr lang="en-US" sz="1800" dirty="0">
                <a:solidFill>
                  <a:schemeClr val="accent3">
                    <a:lumMod val="25000"/>
                  </a:schemeClr>
                </a:solidFill>
                <a:latin typeface="Abadi" panose="020B0604020104020204" pitchFamily="34" charset="0"/>
                <a:hlinkClick r:id="rId3"/>
              </a:rPr>
              <a:t>https://github.com/mirraafifah/SpaceX-Falcon9/blob/b42922c4c975750c6159252372b520f2262f66a5/spacex_dash_app.py</a:t>
            </a:r>
            <a:endParaRPr lang="en-US" sz="18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graphicFrame>
        <p:nvGraphicFramePr>
          <p:cNvPr id="2" name="Table 1">
            <a:extLst>
              <a:ext uri="{FF2B5EF4-FFF2-40B4-BE49-F238E27FC236}">
                <a16:creationId xmlns:a16="http://schemas.microsoft.com/office/drawing/2014/main" id="{CAA88F19-8C09-4050-E1F2-DB4DBF324F1E}"/>
              </a:ext>
            </a:extLst>
          </p:cNvPr>
          <p:cNvGraphicFramePr>
            <a:graphicFrameLocks noGrp="1"/>
          </p:cNvGraphicFramePr>
          <p:nvPr>
            <p:extLst>
              <p:ext uri="{D42A27DB-BD31-4B8C-83A1-F6EECF244321}">
                <p14:modId xmlns:p14="http://schemas.microsoft.com/office/powerpoint/2010/main" val="3344155620"/>
              </p:ext>
            </p:extLst>
          </p:nvPr>
        </p:nvGraphicFramePr>
        <p:xfrm>
          <a:off x="770012" y="1702408"/>
          <a:ext cx="10832180" cy="2316480"/>
        </p:xfrm>
        <a:graphic>
          <a:graphicData uri="http://schemas.openxmlformats.org/drawingml/2006/table">
            <a:tbl>
              <a:tblPr firstRow="1" bandRow="1">
                <a:tableStyleId>{17292A2E-F333-43FB-9621-5CBBE7FDCDCB}</a:tableStyleId>
              </a:tblPr>
              <a:tblGrid>
                <a:gridCol w="3521237">
                  <a:extLst>
                    <a:ext uri="{9D8B030D-6E8A-4147-A177-3AD203B41FA5}">
                      <a16:colId xmlns:a16="http://schemas.microsoft.com/office/drawing/2014/main" val="2888823566"/>
                    </a:ext>
                  </a:extLst>
                </a:gridCol>
                <a:gridCol w="7310943">
                  <a:extLst>
                    <a:ext uri="{9D8B030D-6E8A-4147-A177-3AD203B41FA5}">
                      <a16:colId xmlns:a16="http://schemas.microsoft.com/office/drawing/2014/main" val="758251005"/>
                    </a:ext>
                  </a:extLst>
                </a:gridCol>
              </a:tblGrid>
              <a:tr h="4402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dirty="0">
                          <a:solidFill>
                            <a:schemeClr val="accent3">
                              <a:lumMod val="25000"/>
                            </a:schemeClr>
                          </a:solidFill>
                        </a:rPr>
                        <a:t>Interactions</a:t>
                      </a:r>
                      <a:endParaRPr lang="en-US" sz="2800" b="1" i="0" dirty="0">
                        <a:solidFill>
                          <a:schemeClr val="accent3">
                            <a:lumMod val="25000"/>
                          </a:schemeClr>
                        </a:solidFill>
                        <a:latin typeface="Abadi"/>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1" i="0" dirty="0">
                        <a:solidFill>
                          <a:schemeClr val="accent3">
                            <a:lumMod val="25000"/>
                          </a:schemeClr>
                        </a:solidFill>
                        <a:latin typeface="Abadi"/>
                      </a:endParaRPr>
                    </a:p>
                  </a:txBody>
                  <a:tcPr/>
                </a:tc>
                <a:extLst>
                  <a:ext uri="{0D108BD9-81ED-4DB2-BD59-A6C34878D82A}">
                    <a16:rowId xmlns:a16="http://schemas.microsoft.com/office/drawing/2014/main" val="3246180189"/>
                  </a:ext>
                </a:extLst>
              </a:tr>
              <a:tr h="1277552">
                <a:tc>
                  <a:txBody>
                    <a:bodyPr/>
                    <a:lstStyle/>
                    <a:p>
                      <a:pPr marL="285750" indent="-285750">
                        <a:buFont typeface="Arial" panose="020B0604020202020204" pitchFamily="34" charset="0"/>
                        <a:buChar char="•"/>
                      </a:pPr>
                      <a:r>
                        <a:rPr lang="en-US" sz="1600" b="0" i="0" kern="1200" dirty="0">
                          <a:solidFill>
                            <a:schemeClr val="tx1"/>
                          </a:solidFill>
                          <a:effectLst/>
                          <a:latin typeface="+mn-lt"/>
                          <a:ea typeface="+mn-ea"/>
                          <a:cs typeface="+mn-cs"/>
                        </a:rPr>
                        <a:t>Launch Site Drop-down (Input Component)</a:t>
                      </a:r>
                    </a:p>
                    <a:p>
                      <a:pPr marL="285750" indent="-285750">
                        <a:buFont typeface="Arial" panose="020B0604020202020204" pitchFamily="34" charset="0"/>
                        <a:buChar char="•"/>
                      </a:pPr>
                      <a:endParaRPr lang="en-US" sz="1600" b="0" i="0" kern="1200" dirty="0">
                        <a:solidFill>
                          <a:schemeClr val="tx1"/>
                        </a:solidFill>
                        <a:effectLst/>
                        <a:latin typeface="+mn-lt"/>
                        <a:ea typeface="+mn-ea"/>
                        <a:cs typeface="+mn-cs"/>
                      </a:endParaRPr>
                    </a:p>
                    <a:p>
                      <a:pPr marL="285750" indent="-285750">
                        <a:buFont typeface="Arial" panose="020B0604020202020204" pitchFamily="34" charset="0"/>
                        <a:buChar char="•"/>
                      </a:pPr>
                      <a:endParaRPr lang="en-US" sz="1600" b="0" i="0" kern="1200" dirty="0">
                        <a:solidFill>
                          <a:schemeClr val="tx1"/>
                        </a:solidFill>
                        <a:effectLst/>
                        <a:latin typeface="+mn-lt"/>
                        <a:ea typeface="+mn-ea"/>
                        <a:cs typeface="+mn-cs"/>
                      </a:endParaRPr>
                    </a:p>
                    <a:p>
                      <a:pPr marL="285750" indent="-285750">
                        <a:buFont typeface="Arial" panose="020B0604020202020204" pitchFamily="34" charset="0"/>
                        <a:buChar char="•"/>
                      </a:pPr>
                      <a:endParaRPr lang="en-US" sz="1600" b="0" i="0" kern="1200" dirty="0">
                        <a:solidFill>
                          <a:schemeClr val="tx1"/>
                        </a:solidFill>
                        <a:effectLst/>
                        <a:latin typeface="+mn-lt"/>
                        <a:ea typeface="+mn-ea"/>
                        <a:cs typeface="+mn-cs"/>
                      </a:endParaRPr>
                    </a:p>
                    <a:p>
                      <a:pPr marL="285750" indent="-285750">
                        <a:buFont typeface="Arial" panose="020B0604020202020204" pitchFamily="34" charset="0"/>
                        <a:buChar char="•"/>
                      </a:pPr>
                      <a:r>
                        <a:rPr lang="en-US" sz="1600" b="0" i="0" kern="1200" dirty="0">
                          <a:solidFill>
                            <a:schemeClr val="tx1"/>
                          </a:solidFill>
                          <a:effectLst/>
                          <a:latin typeface="+mn-lt"/>
                          <a:ea typeface="+mn-ea"/>
                          <a:cs typeface="+mn-cs"/>
                        </a:rPr>
                        <a:t>Range Slider to Select Payload</a:t>
                      </a:r>
                      <a:endParaRPr lang="en-ID" sz="1600" dirty="0"/>
                    </a:p>
                  </a:txBody>
                  <a:tcPr/>
                </a:tc>
                <a:tc>
                  <a:txBody>
                    <a:bodyPr/>
                    <a:lstStyle/>
                    <a:p>
                      <a:r>
                        <a:rPr lang="en-US" sz="1600" b="0" i="0" kern="1200" dirty="0">
                          <a:solidFill>
                            <a:schemeClr val="tx1"/>
                          </a:solidFill>
                          <a:effectLst/>
                          <a:latin typeface="+mn-lt"/>
                          <a:ea typeface="+mn-ea"/>
                          <a:cs typeface="+mn-cs"/>
                        </a:rPr>
                        <a:t>If ALL sites are selected, the display will return a pie chart graph that show the total success </a:t>
                      </a:r>
                    </a:p>
                    <a:p>
                      <a:r>
                        <a:rPr lang="en-US" sz="1600" b="0" i="0" kern="1200" dirty="0">
                          <a:solidFill>
                            <a:schemeClr val="tx1"/>
                          </a:solidFill>
                          <a:effectLst/>
                          <a:latin typeface="+mn-lt"/>
                          <a:ea typeface="+mn-ea"/>
                          <a:cs typeface="+mn-cs"/>
                        </a:rPr>
                        <a:t>If a specific launch site is selected, , the display will return a pie chart graph that show only data for the selected site. </a:t>
                      </a:r>
                    </a:p>
                    <a:p>
                      <a:endParaRPr lang="en-ID" sz="1600" dirty="0"/>
                    </a:p>
                    <a:p>
                      <a:r>
                        <a:rPr lang="en-ID" sz="1600" dirty="0"/>
                        <a:t>The range slider make us </a:t>
                      </a:r>
                      <a:r>
                        <a:rPr lang="en-US" sz="1600" b="0" i="0" kern="1200" dirty="0">
                          <a:solidFill>
                            <a:schemeClr val="tx1"/>
                          </a:solidFill>
                          <a:effectLst/>
                          <a:latin typeface="+mn-lt"/>
                          <a:ea typeface="+mn-ea"/>
                          <a:cs typeface="+mn-cs"/>
                        </a:rPr>
                        <a:t>easily select different payload range and see if we can identify some visual patterns.</a:t>
                      </a:r>
                      <a:endParaRPr lang="en-ID" sz="1600" dirty="0"/>
                    </a:p>
                  </a:txBody>
                  <a:tcPr/>
                </a:tc>
                <a:extLst>
                  <a:ext uri="{0D108BD9-81ED-4DB2-BD59-A6C34878D82A}">
                    <a16:rowId xmlns:a16="http://schemas.microsoft.com/office/drawing/2014/main" val="645360004"/>
                  </a:ext>
                </a:extLst>
              </a:tr>
            </a:tbl>
          </a:graphicData>
        </a:graphic>
      </p:graphicFrame>
      <p:graphicFrame>
        <p:nvGraphicFramePr>
          <p:cNvPr id="6" name="Table 5">
            <a:extLst>
              <a:ext uri="{FF2B5EF4-FFF2-40B4-BE49-F238E27FC236}">
                <a16:creationId xmlns:a16="http://schemas.microsoft.com/office/drawing/2014/main" id="{595A4827-7E7D-A2FF-B365-06C541D33AED}"/>
              </a:ext>
            </a:extLst>
          </p:cNvPr>
          <p:cNvGraphicFramePr>
            <a:graphicFrameLocks noGrp="1"/>
          </p:cNvGraphicFramePr>
          <p:nvPr>
            <p:extLst>
              <p:ext uri="{D42A27DB-BD31-4B8C-83A1-F6EECF244321}">
                <p14:modId xmlns:p14="http://schemas.microsoft.com/office/powerpoint/2010/main" val="2230680695"/>
              </p:ext>
            </p:extLst>
          </p:nvPr>
        </p:nvGraphicFramePr>
        <p:xfrm>
          <a:off x="770010" y="4014871"/>
          <a:ext cx="10832182" cy="1833060"/>
        </p:xfrm>
        <a:graphic>
          <a:graphicData uri="http://schemas.openxmlformats.org/drawingml/2006/table">
            <a:tbl>
              <a:tblPr firstRow="1" bandRow="1">
                <a:tableStyleId>{17292A2E-F333-43FB-9621-5CBBE7FDCDCB}</a:tableStyleId>
              </a:tblPr>
              <a:tblGrid>
                <a:gridCol w="1984205">
                  <a:extLst>
                    <a:ext uri="{9D8B030D-6E8A-4147-A177-3AD203B41FA5}">
                      <a16:colId xmlns:a16="http://schemas.microsoft.com/office/drawing/2014/main" val="2888823566"/>
                    </a:ext>
                  </a:extLst>
                </a:gridCol>
                <a:gridCol w="8847977">
                  <a:extLst>
                    <a:ext uri="{9D8B030D-6E8A-4147-A177-3AD203B41FA5}">
                      <a16:colId xmlns:a16="http://schemas.microsoft.com/office/drawing/2014/main" val="4276664654"/>
                    </a:ext>
                  </a:extLst>
                </a:gridCol>
              </a:tblGrid>
              <a:tr h="5224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i="0" dirty="0">
                          <a:solidFill>
                            <a:schemeClr val="accent3">
                              <a:lumMod val="25000"/>
                            </a:schemeClr>
                          </a:solidFill>
                          <a:latin typeface="Abadi"/>
                        </a:rPr>
                        <a:t>Plot/Graph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1" i="0" dirty="0">
                        <a:solidFill>
                          <a:schemeClr val="accent3">
                            <a:lumMod val="25000"/>
                          </a:schemeClr>
                        </a:solidFill>
                        <a:latin typeface="Abadi"/>
                      </a:endParaRPr>
                    </a:p>
                  </a:txBody>
                  <a:tcPr/>
                </a:tc>
                <a:extLst>
                  <a:ext uri="{0D108BD9-81ED-4DB2-BD59-A6C34878D82A}">
                    <a16:rowId xmlns:a16="http://schemas.microsoft.com/office/drawing/2014/main" val="3246180189"/>
                  </a:ext>
                </a:extLst>
              </a:tr>
              <a:tr h="1198491">
                <a:tc>
                  <a:txBody>
                    <a:bodyPr/>
                    <a:lstStyle/>
                    <a:p>
                      <a:r>
                        <a:rPr lang="en-US" sz="1600" dirty="0"/>
                        <a:t>Pie Chart</a:t>
                      </a:r>
                    </a:p>
                    <a:p>
                      <a:endParaRPr lang="en-US" sz="1600" dirty="0"/>
                    </a:p>
                    <a:p>
                      <a:r>
                        <a:rPr lang="en-ID" sz="1600" dirty="0"/>
                        <a:t>Scatter Plot</a:t>
                      </a:r>
                    </a:p>
                    <a:p>
                      <a:endParaRPr lang="en-ID" sz="1600" dirty="0"/>
                    </a:p>
                  </a:txBody>
                  <a:tcPr/>
                </a:tc>
                <a:tc>
                  <a:txBody>
                    <a:bodyPr/>
                    <a:lstStyle/>
                    <a:p>
                      <a:r>
                        <a:rPr lang="en-US" sz="1600" b="0" i="0" kern="1200" dirty="0">
                          <a:solidFill>
                            <a:schemeClr val="tx1"/>
                          </a:solidFill>
                          <a:effectLst/>
                          <a:latin typeface="+mn-lt"/>
                          <a:ea typeface="+mn-ea"/>
                          <a:cs typeface="+mn-cs"/>
                        </a:rPr>
                        <a:t>pie chart visualizing launch success counts and the composition between successful launch vs unsuccessful launch.</a:t>
                      </a:r>
                      <a:endParaRPr lang="en-US" sz="1600" dirty="0"/>
                    </a:p>
                    <a:p>
                      <a:endParaRPr lang="en-ID" sz="1600" dirty="0"/>
                    </a:p>
                    <a:p>
                      <a:r>
                        <a:rPr lang="en-US" sz="1600" b="0" i="0" kern="1200" dirty="0">
                          <a:solidFill>
                            <a:schemeClr val="tx1"/>
                          </a:solidFill>
                          <a:effectLst/>
                          <a:latin typeface="+mn-lt"/>
                          <a:ea typeface="+mn-ea"/>
                          <a:cs typeface="+mn-cs"/>
                        </a:rPr>
                        <a:t>Scatter plot can make us visually observe how payload may be correlated with mission outcomes for selected site</a:t>
                      </a:r>
                      <a:endParaRPr lang="en-ID" sz="1600" dirty="0"/>
                    </a:p>
                  </a:txBody>
                  <a:tcPr/>
                </a:tc>
                <a:extLst>
                  <a:ext uri="{0D108BD9-81ED-4DB2-BD59-A6C34878D82A}">
                    <a16:rowId xmlns:a16="http://schemas.microsoft.com/office/drawing/2014/main" val="645360004"/>
                  </a:ext>
                </a:extLst>
              </a:tr>
            </a:tbl>
          </a:graphicData>
        </a:graphic>
      </p:graphicFrame>
    </p:spTree>
    <p:extLst>
      <p:ext uri="{BB962C8B-B14F-4D97-AF65-F5344CB8AC3E}">
        <p14:creationId xmlns:p14="http://schemas.microsoft.com/office/powerpoint/2010/main" val="334532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22514" y="1306286"/>
            <a:ext cx="11139055" cy="5120925"/>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model development process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rPr>
              <a:t>GitHub URL: </a:t>
            </a:r>
            <a:r>
              <a:rPr lang="en-US" sz="1600" dirty="0">
                <a:solidFill>
                  <a:schemeClr val="accent3">
                    <a:lumMod val="25000"/>
                  </a:schemeClr>
                </a:solidFill>
                <a:latin typeface="Abadi" panose="020B0604020104020204" pitchFamily="34" charset="0"/>
                <a:hlinkClick r:id="rId3"/>
              </a:rPr>
              <a:t>https://github.com/mirraafifah/SpaceX-Falcon9/blob/6a4d6c47e8ddaa1efaee915251a5fe457540c497/Machine%20Learning%20Prediction.ipynb</a:t>
            </a:r>
            <a:endParaRPr lang="en-US" sz="16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8" name="Diagram 7">
            <a:extLst>
              <a:ext uri="{FF2B5EF4-FFF2-40B4-BE49-F238E27FC236}">
                <a16:creationId xmlns:a16="http://schemas.microsoft.com/office/drawing/2014/main" id="{61EDC16E-D2A8-3A59-EE60-B874CC0D62C7}"/>
              </a:ext>
            </a:extLst>
          </p:cNvPr>
          <p:cNvGraphicFramePr/>
          <p:nvPr>
            <p:extLst>
              <p:ext uri="{D42A27DB-BD31-4B8C-83A1-F6EECF244321}">
                <p14:modId xmlns:p14="http://schemas.microsoft.com/office/powerpoint/2010/main" val="2896577262"/>
              </p:ext>
            </p:extLst>
          </p:nvPr>
        </p:nvGraphicFramePr>
        <p:xfrm>
          <a:off x="296883" y="1662545"/>
          <a:ext cx="6578930" cy="41326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Picture 9">
            <a:extLst>
              <a:ext uri="{FF2B5EF4-FFF2-40B4-BE49-F238E27FC236}">
                <a16:creationId xmlns:a16="http://schemas.microsoft.com/office/drawing/2014/main" id="{E125EE85-8C8F-1415-D0CE-E5F5DAA2CE55}"/>
              </a:ext>
            </a:extLst>
          </p:cNvPr>
          <p:cNvPicPr>
            <a:picLocks noChangeAspect="1"/>
          </p:cNvPicPr>
          <p:nvPr/>
        </p:nvPicPr>
        <p:blipFill>
          <a:blip r:embed="rId9"/>
          <a:stretch>
            <a:fillRect/>
          </a:stretch>
        </p:blipFill>
        <p:spPr>
          <a:xfrm>
            <a:off x="5637962" y="1707077"/>
            <a:ext cx="2127359" cy="495325"/>
          </a:xfrm>
          <a:prstGeom prst="rect">
            <a:avLst/>
          </a:prstGeom>
        </p:spPr>
      </p:pic>
      <p:pic>
        <p:nvPicPr>
          <p:cNvPr id="12" name="Picture 11">
            <a:extLst>
              <a:ext uri="{FF2B5EF4-FFF2-40B4-BE49-F238E27FC236}">
                <a16:creationId xmlns:a16="http://schemas.microsoft.com/office/drawing/2014/main" id="{C2EB3EF0-EB35-8A69-AF4E-CE0445CB0C97}"/>
              </a:ext>
            </a:extLst>
          </p:cNvPr>
          <p:cNvPicPr>
            <a:picLocks noChangeAspect="1"/>
          </p:cNvPicPr>
          <p:nvPr/>
        </p:nvPicPr>
        <p:blipFill>
          <a:blip r:embed="rId10"/>
          <a:stretch>
            <a:fillRect/>
          </a:stretch>
        </p:blipFill>
        <p:spPr>
          <a:xfrm>
            <a:off x="5961207" y="2048550"/>
            <a:ext cx="3143412" cy="349268"/>
          </a:xfrm>
          <a:prstGeom prst="rect">
            <a:avLst/>
          </a:prstGeom>
        </p:spPr>
      </p:pic>
      <p:pic>
        <p:nvPicPr>
          <p:cNvPr id="14" name="Picture 13">
            <a:extLst>
              <a:ext uri="{FF2B5EF4-FFF2-40B4-BE49-F238E27FC236}">
                <a16:creationId xmlns:a16="http://schemas.microsoft.com/office/drawing/2014/main" id="{03EF1F85-E261-FA9B-36FE-72DFBAFBCD59}"/>
              </a:ext>
            </a:extLst>
          </p:cNvPr>
          <p:cNvPicPr>
            <a:picLocks noChangeAspect="1"/>
          </p:cNvPicPr>
          <p:nvPr/>
        </p:nvPicPr>
        <p:blipFill>
          <a:blip r:embed="rId11"/>
          <a:stretch>
            <a:fillRect/>
          </a:stretch>
        </p:blipFill>
        <p:spPr>
          <a:xfrm>
            <a:off x="5684498" y="2394676"/>
            <a:ext cx="6210619" cy="342918"/>
          </a:xfrm>
          <a:prstGeom prst="rect">
            <a:avLst/>
          </a:prstGeom>
        </p:spPr>
      </p:pic>
      <p:pic>
        <p:nvPicPr>
          <p:cNvPr id="16" name="Picture 15">
            <a:extLst>
              <a:ext uri="{FF2B5EF4-FFF2-40B4-BE49-F238E27FC236}">
                <a16:creationId xmlns:a16="http://schemas.microsoft.com/office/drawing/2014/main" id="{6F448EBE-D7B2-0364-86E2-EB4875D39AF4}"/>
              </a:ext>
            </a:extLst>
          </p:cNvPr>
          <p:cNvPicPr>
            <a:picLocks noChangeAspect="1"/>
          </p:cNvPicPr>
          <p:nvPr/>
        </p:nvPicPr>
        <p:blipFill>
          <a:blip r:embed="rId12"/>
          <a:stretch>
            <a:fillRect/>
          </a:stretch>
        </p:blipFill>
        <p:spPr>
          <a:xfrm>
            <a:off x="6250776" y="2743944"/>
            <a:ext cx="3439750" cy="1082040"/>
          </a:xfrm>
          <a:prstGeom prst="rect">
            <a:avLst/>
          </a:prstGeom>
        </p:spPr>
      </p:pic>
      <p:pic>
        <p:nvPicPr>
          <p:cNvPr id="18" name="Picture 17">
            <a:extLst>
              <a:ext uri="{FF2B5EF4-FFF2-40B4-BE49-F238E27FC236}">
                <a16:creationId xmlns:a16="http://schemas.microsoft.com/office/drawing/2014/main" id="{B392CF71-6472-339F-1BD6-39FD5AD9F3EA}"/>
              </a:ext>
            </a:extLst>
          </p:cNvPr>
          <p:cNvPicPr>
            <a:picLocks noChangeAspect="1"/>
          </p:cNvPicPr>
          <p:nvPr/>
        </p:nvPicPr>
        <p:blipFill>
          <a:blip r:embed="rId13"/>
          <a:stretch>
            <a:fillRect/>
          </a:stretch>
        </p:blipFill>
        <p:spPr>
          <a:xfrm>
            <a:off x="9421606" y="2696738"/>
            <a:ext cx="2891255" cy="1129245"/>
          </a:xfrm>
          <a:prstGeom prst="rect">
            <a:avLst/>
          </a:prstGeom>
        </p:spPr>
      </p:pic>
      <p:pic>
        <p:nvPicPr>
          <p:cNvPr id="20" name="Picture 19">
            <a:extLst>
              <a:ext uri="{FF2B5EF4-FFF2-40B4-BE49-F238E27FC236}">
                <a16:creationId xmlns:a16="http://schemas.microsoft.com/office/drawing/2014/main" id="{C4F2251E-900D-BC98-D85C-66170EBE0BF0}"/>
              </a:ext>
            </a:extLst>
          </p:cNvPr>
          <p:cNvPicPr>
            <a:picLocks noChangeAspect="1"/>
          </p:cNvPicPr>
          <p:nvPr/>
        </p:nvPicPr>
        <p:blipFill>
          <a:blip r:embed="rId14"/>
          <a:stretch>
            <a:fillRect/>
          </a:stretch>
        </p:blipFill>
        <p:spPr>
          <a:xfrm>
            <a:off x="6817972" y="4044570"/>
            <a:ext cx="5207268" cy="342918"/>
          </a:xfrm>
          <a:prstGeom prst="rect">
            <a:avLst/>
          </a:prstGeom>
        </p:spPr>
      </p:pic>
      <p:pic>
        <p:nvPicPr>
          <p:cNvPr id="22" name="Picture 21">
            <a:extLst>
              <a:ext uri="{FF2B5EF4-FFF2-40B4-BE49-F238E27FC236}">
                <a16:creationId xmlns:a16="http://schemas.microsoft.com/office/drawing/2014/main" id="{A79D4CDC-05C4-D9E6-E6C1-08401AE06849}"/>
              </a:ext>
            </a:extLst>
          </p:cNvPr>
          <p:cNvPicPr>
            <a:picLocks noChangeAspect="1"/>
          </p:cNvPicPr>
          <p:nvPr/>
        </p:nvPicPr>
        <p:blipFill>
          <a:blip r:embed="rId15"/>
          <a:stretch>
            <a:fillRect/>
          </a:stretch>
        </p:blipFill>
        <p:spPr>
          <a:xfrm>
            <a:off x="7018319" y="4453843"/>
            <a:ext cx="4968936" cy="1214899"/>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graphicFrame>
        <p:nvGraphicFramePr>
          <p:cNvPr id="2" name="Diagram 1">
            <a:extLst>
              <a:ext uri="{FF2B5EF4-FFF2-40B4-BE49-F238E27FC236}">
                <a16:creationId xmlns:a16="http://schemas.microsoft.com/office/drawing/2014/main" id="{736BD2FC-65E9-D921-5530-336E44EC6D76}"/>
              </a:ext>
            </a:extLst>
          </p:cNvPr>
          <p:cNvGraphicFramePr/>
          <p:nvPr>
            <p:extLst>
              <p:ext uri="{D42A27DB-BD31-4B8C-83A1-F6EECF244321}">
                <p14:modId xmlns:p14="http://schemas.microsoft.com/office/powerpoint/2010/main" val="2299667580"/>
              </p:ext>
            </p:extLst>
          </p:nvPr>
        </p:nvGraphicFramePr>
        <p:xfrm>
          <a:off x="2269506" y="1847823"/>
          <a:ext cx="8128000" cy="369795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21008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321130"/>
            <a:ext cx="6485853"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Scatter plot of Flight Number vs. Launch Site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CBB16F16-9C57-DD40-8635-8C01B51CA9A4}"/>
              </a:ext>
            </a:extLst>
          </p:cNvPr>
          <p:cNvPicPr>
            <a:picLocks noChangeAspect="1"/>
          </p:cNvPicPr>
          <p:nvPr/>
        </p:nvPicPr>
        <p:blipFill>
          <a:blip r:embed="rId3"/>
          <a:stretch>
            <a:fillRect/>
          </a:stretch>
        </p:blipFill>
        <p:spPr>
          <a:xfrm>
            <a:off x="1296152" y="1794420"/>
            <a:ext cx="7652143" cy="3524431"/>
          </a:xfrm>
          <a:prstGeom prst="rect">
            <a:avLst/>
          </a:prstGeom>
        </p:spPr>
      </p:pic>
      <p:sp>
        <p:nvSpPr>
          <p:cNvPr id="7" name="Content Placeholder 2">
            <a:extLst>
              <a:ext uri="{FF2B5EF4-FFF2-40B4-BE49-F238E27FC236}">
                <a16:creationId xmlns:a16="http://schemas.microsoft.com/office/drawing/2014/main" id="{2106070A-6D82-68C8-2415-427C794DC97F}"/>
              </a:ext>
            </a:extLst>
          </p:cNvPr>
          <p:cNvSpPr txBox="1">
            <a:spLocks/>
          </p:cNvSpPr>
          <p:nvPr/>
        </p:nvSpPr>
        <p:spPr>
          <a:xfrm>
            <a:off x="734028" y="5318851"/>
            <a:ext cx="10215021" cy="1108360"/>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70000"/>
              </a:lnSpc>
              <a:spcBef>
                <a:spcPts val="1400"/>
              </a:spcBef>
              <a:buNone/>
            </a:pPr>
            <a:r>
              <a:rPr lang="en-US" sz="2600" dirty="0">
                <a:solidFill>
                  <a:schemeClr val="accent3">
                    <a:lumMod val="25000"/>
                  </a:schemeClr>
                </a:solidFill>
                <a:latin typeface="Abadi" panose="020B0604020104020204" pitchFamily="34" charset="0"/>
              </a:rPr>
              <a:t>For launch site </a:t>
            </a:r>
            <a:r>
              <a:rPr lang="en-ID" sz="2600" b="0" i="0" dirty="0">
                <a:effectLst/>
                <a:latin typeface="Abadi" panose="020B0604020104020204" pitchFamily="34" charset="0"/>
              </a:rPr>
              <a:t>CCAFS LC-40 and </a:t>
            </a:r>
            <a:r>
              <a:rPr kumimoji="0" lang="en-US" altLang="en-US" sz="2600" b="0" i="0" u="none" strike="noStrike" cap="none" normalizeH="0" baseline="0" dirty="0">
                <a:ln>
                  <a:noFill/>
                </a:ln>
                <a:solidFill>
                  <a:schemeClr val="tx1"/>
                </a:solidFill>
                <a:effectLst/>
                <a:latin typeface="Abadi" panose="020B0604020104020204" pitchFamily="34" charset="0"/>
              </a:rPr>
              <a:t>VAFB SLC 4E </a:t>
            </a:r>
            <a:r>
              <a:rPr lang="en-ID" sz="2600" b="0" i="0" dirty="0">
                <a:effectLst/>
                <a:latin typeface="Abadi" panose="020B0604020104020204" pitchFamily="34" charset="0"/>
              </a:rPr>
              <a:t>the successful launch case, are highly appeared on higher flight number. However, it seems there is no relationship of Launch site and Flight Number for </a:t>
            </a:r>
            <a:r>
              <a:rPr kumimoji="0" lang="en-US" altLang="en-US" sz="2600" b="0" i="0" u="none" strike="noStrike" cap="none" normalizeH="0" baseline="0" dirty="0">
                <a:ln>
                  <a:noFill/>
                </a:ln>
                <a:solidFill>
                  <a:schemeClr val="tx1"/>
                </a:solidFill>
                <a:effectLst/>
                <a:latin typeface="Abadi" panose="020B0604020104020204" pitchFamily="34" charset="0"/>
              </a:rPr>
              <a:t>KSC LC-39A .</a:t>
            </a:r>
            <a:endParaRPr lang="en-US" sz="26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sp>
        <p:nvSpPr>
          <p:cNvPr id="8" name="Rectangle 1">
            <a:extLst>
              <a:ext uri="{FF2B5EF4-FFF2-40B4-BE49-F238E27FC236}">
                <a16:creationId xmlns:a16="http://schemas.microsoft.com/office/drawing/2014/main" id="{3845C0E0-AF14-3C51-99F7-7D7BB8F5C81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var(--jp-code-font-family)"/>
              </a:rPr>
              <a:t>KSC LC-39A</a:t>
            </a:r>
            <a:r>
              <a:rPr kumimoji="0" lang="en-US" altLang="en-US" sz="1000" b="0" i="0" u="none" strike="noStrike" cap="none" normalizeH="0" baseline="0" dirty="0">
                <a:ln>
                  <a:noFill/>
                </a:ln>
                <a:solidFill>
                  <a:schemeClr val="tx1"/>
                </a:solidFill>
                <a:effectLst/>
                <a:latin typeface="-apple-system"/>
              </a:rPr>
              <a:t> and </a:t>
            </a:r>
            <a:r>
              <a:rPr kumimoji="0" lang="en-US" altLang="en-US" sz="1000" b="0" i="0" u="none" strike="noStrike" cap="none" normalizeH="0" baseline="0" dirty="0">
                <a:ln>
                  <a:noFill/>
                </a:ln>
                <a:solidFill>
                  <a:schemeClr val="tx1"/>
                </a:solidFill>
                <a:effectLst/>
                <a:latin typeface="var(--jp-code-font-family)"/>
              </a:rPr>
              <a:t>VAFB SLC 4E</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2">
            <a:extLst>
              <a:ext uri="{FF2B5EF4-FFF2-40B4-BE49-F238E27FC236}">
                <a16:creationId xmlns:a16="http://schemas.microsoft.com/office/drawing/2014/main" id="{9913DA89-7D64-01A0-346D-0709A01DE525}"/>
              </a:ext>
            </a:extLst>
          </p:cNvPr>
          <p:cNvSpPr>
            <a:spLocks noChangeArrowheads="1"/>
          </p:cNvSpPr>
          <p:nvPr/>
        </p:nvSpPr>
        <p:spPr bwMode="auto">
          <a:xfrm>
            <a:off x="152400" y="152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var(--jp-code-font-family)"/>
              </a:rPr>
              <a:t>KSC LC-39A</a:t>
            </a:r>
            <a:r>
              <a:rPr kumimoji="0" lang="en-US" altLang="en-US" sz="1000" b="0" i="0" u="none" strike="noStrike" cap="none" normalizeH="0" baseline="0" dirty="0">
                <a:ln>
                  <a:noFill/>
                </a:ln>
                <a:solidFill>
                  <a:schemeClr val="tx1"/>
                </a:solidFill>
                <a:effectLst/>
                <a:latin typeface="-apple-system"/>
              </a:rPr>
              <a:t> and </a:t>
            </a:r>
            <a:r>
              <a:rPr kumimoji="0" lang="en-US" altLang="en-US" sz="1000" b="0" i="0" u="none" strike="noStrike" cap="none" normalizeH="0" baseline="0" dirty="0">
                <a:ln>
                  <a:noFill/>
                </a:ln>
                <a:solidFill>
                  <a:schemeClr val="tx1"/>
                </a:solidFill>
                <a:effectLst/>
                <a:latin typeface="var(--jp-code-font-family)"/>
              </a:rPr>
              <a:t>VAFB SLC 4E</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34390" y="1460664"/>
            <a:ext cx="11305309" cy="5082639"/>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Scatter plot of Payload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800" dirty="0">
                <a:latin typeface="Abadi" panose="020B0604020104020204" pitchFamily="34" charset="0"/>
              </a:rPr>
              <a:t>F</a:t>
            </a:r>
            <a:r>
              <a:rPr lang="en-US" sz="1800" b="0" i="0" dirty="0">
                <a:effectLst/>
                <a:latin typeface="Abadi" panose="020B0604020104020204" pitchFamily="34" charset="0"/>
              </a:rPr>
              <a:t>or the VAFB-SLC launch site there are no rockets launched for heavy payload mass(greater than 10000). For </a:t>
            </a:r>
            <a:r>
              <a:rPr lang="en-ID" sz="1800" b="0" i="0" dirty="0">
                <a:effectLst/>
                <a:latin typeface="Abadi" panose="020B0604020104020204" pitchFamily="34" charset="0"/>
              </a:rPr>
              <a:t>CCAFS LC-40 there are no r</a:t>
            </a:r>
            <a:r>
              <a:rPr lang="en-US" sz="1800" b="0" i="0" dirty="0" err="1">
                <a:effectLst/>
                <a:latin typeface="Abadi" panose="020B0604020104020204" pitchFamily="34" charset="0"/>
              </a:rPr>
              <a:t>ockets</a:t>
            </a:r>
            <a:r>
              <a:rPr lang="en-US" sz="1800" b="0" i="0" dirty="0">
                <a:effectLst/>
                <a:latin typeface="Abadi" panose="020B0604020104020204" pitchFamily="34" charset="0"/>
              </a:rPr>
              <a:t> launched for medium payload mass (between 8000 and 12000),</a:t>
            </a:r>
            <a:r>
              <a:rPr lang="en-ID" sz="1800" b="0" i="0" dirty="0">
                <a:effectLst/>
                <a:latin typeface="Abadi" panose="020B0604020104020204" pitchFamily="34" charset="0"/>
              </a:rPr>
              <a:t> and for </a:t>
            </a:r>
            <a:r>
              <a:rPr kumimoji="0" lang="en-US" altLang="en-US" sz="1800" b="0" i="0" u="none" strike="noStrike" cap="none" normalizeH="0" baseline="0" dirty="0">
                <a:ln>
                  <a:noFill/>
                </a:ln>
                <a:solidFill>
                  <a:schemeClr val="tx1"/>
                </a:solidFill>
                <a:effectLst/>
                <a:latin typeface="Abadi" panose="020B0604020104020204" pitchFamily="34" charset="0"/>
              </a:rPr>
              <a:t>KSC LC-39A </a:t>
            </a:r>
            <a:r>
              <a:rPr lang="en-ID" sz="1800" b="0" i="0" dirty="0">
                <a:effectLst/>
                <a:latin typeface="Abadi" panose="020B0604020104020204" pitchFamily="34" charset="0"/>
              </a:rPr>
              <a:t>there are no r</a:t>
            </a:r>
            <a:r>
              <a:rPr lang="en-US" sz="1800" b="0" i="0" dirty="0" err="1">
                <a:effectLst/>
                <a:latin typeface="Abadi" panose="020B0604020104020204" pitchFamily="34" charset="0"/>
              </a:rPr>
              <a:t>ockets</a:t>
            </a:r>
            <a:r>
              <a:rPr lang="en-US" sz="1800" b="0" i="0" dirty="0">
                <a:effectLst/>
                <a:latin typeface="Abadi" panose="020B0604020104020204" pitchFamily="34" charset="0"/>
              </a:rPr>
              <a:t> launched for </a:t>
            </a:r>
            <a:r>
              <a:rPr lang="en-US" sz="1800" dirty="0">
                <a:latin typeface="Abadi" panose="020B0604020104020204" pitchFamily="34" charset="0"/>
              </a:rPr>
              <a:t>light </a:t>
            </a:r>
            <a:r>
              <a:rPr lang="en-US" sz="1800" b="0" i="0" dirty="0">
                <a:effectLst/>
                <a:latin typeface="Abadi" panose="020B0604020104020204" pitchFamily="34" charset="0"/>
              </a:rPr>
              <a:t>payload mass (below 2000 ). </a:t>
            </a:r>
          </a:p>
          <a:p>
            <a:pPr>
              <a:lnSpc>
                <a:spcPct val="100000"/>
              </a:lnSpc>
              <a:spcBef>
                <a:spcPts val="1400"/>
              </a:spcBef>
            </a:pPr>
            <a:r>
              <a:rPr lang="en-US" sz="1800" b="0" i="0" dirty="0">
                <a:effectLst/>
                <a:latin typeface="Abadi" panose="020B0604020104020204" pitchFamily="34" charset="0"/>
              </a:rPr>
              <a:t>For </a:t>
            </a:r>
            <a:r>
              <a:rPr lang="en-ID" sz="1800" b="0" i="0" dirty="0">
                <a:effectLst/>
                <a:latin typeface="Abadi" panose="020B0604020104020204" pitchFamily="34" charset="0"/>
              </a:rPr>
              <a:t>CCAFS SLC-40, rockets launched for heavy payload mass (greater than 12000) give a high success rate.</a:t>
            </a:r>
            <a:endParaRPr lang="en-US" sz="1800" b="0" i="0" dirty="0">
              <a:effectLst/>
              <a:latin typeface="Abadi" panose="020B0604020104020204" pitchFamily="34" charset="0"/>
            </a:endParaRPr>
          </a:p>
          <a:p>
            <a:pPr>
              <a:lnSpc>
                <a:spcPct val="100000"/>
              </a:lnSpc>
              <a:spcBef>
                <a:spcPts val="1400"/>
              </a:spcBef>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D38897F5-1F04-54FE-EB96-36CDA9D1796F}"/>
              </a:ext>
            </a:extLst>
          </p:cNvPr>
          <p:cNvPicPr>
            <a:picLocks noChangeAspect="1"/>
          </p:cNvPicPr>
          <p:nvPr/>
        </p:nvPicPr>
        <p:blipFill>
          <a:blip r:embed="rId3"/>
          <a:stretch>
            <a:fillRect/>
          </a:stretch>
        </p:blipFill>
        <p:spPr>
          <a:xfrm>
            <a:off x="2800589" y="1861490"/>
            <a:ext cx="6895900" cy="322114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41911"/>
            <a:ext cx="9454644" cy="508529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most success rate orbits are ES-L1, GEO, HEO, SSO, and VLEO.</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86817ACB-8048-BE9F-5D8C-096ECF27B126}"/>
              </a:ext>
            </a:extLst>
          </p:cNvPr>
          <p:cNvPicPr>
            <a:picLocks noChangeAspect="1"/>
          </p:cNvPicPr>
          <p:nvPr/>
        </p:nvPicPr>
        <p:blipFill>
          <a:blip r:embed="rId3"/>
          <a:stretch>
            <a:fillRect/>
          </a:stretch>
        </p:blipFill>
        <p:spPr>
          <a:xfrm>
            <a:off x="3506821" y="2037661"/>
            <a:ext cx="5041979" cy="369379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01287"/>
            <a:ext cx="11117189" cy="4773881"/>
          </a:xfrm>
          <a:prstGeom prst="rect">
            <a:avLst/>
          </a:prstGeom>
        </p:spPr>
        <p:txBody>
          <a:bodyPr>
            <a:normAutofit fontScale="85000" lnSpcReduction="20000"/>
          </a:bodyPr>
          <a:lstStyle/>
          <a:p>
            <a:pPr marL="0" indent="0">
              <a:lnSpc>
                <a:spcPct val="100000"/>
              </a:lnSpc>
              <a:spcBef>
                <a:spcPts val="1400"/>
              </a:spcBef>
              <a:buNone/>
            </a:pPr>
            <a:r>
              <a:rPr lang="en-US"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100" b="0" i="0" dirty="0">
                <a:effectLst/>
                <a:latin typeface="Abadi" panose="020B0604020104020204" pitchFamily="34" charset="0"/>
              </a:rPr>
              <a:t>LEO orbit the Success appears related to the number of flights; on the other hand, there seems to be no relationship between flight number when in GTO orbit.</a:t>
            </a:r>
            <a:endParaRPr lang="en-US" sz="33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EFB2C1CC-6A20-B98B-BBBE-035EFD9CD038}"/>
              </a:ext>
            </a:extLst>
          </p:cNvPr>
          <p:cNvPicPr>
            <a:picLocks noChangeAspect="1"/>
          </p:cNvPicPr>
          <p:nvPr/>
        </p:nvPicPr>
        <p:blipFill rotWithShape="1">
          <a:blip r:embed="rId3"/>
          <a:srcRect t="5089"/>
          <a:stretch/>
        </p:blipFill>
        <p:spPr>
          <a:xfrm>
            <a:off x="665018" y="2035112"/>
            <a:ext cx="10792954" cy="335663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01287"/>
            <a:ext cx="10867807" cy="5130142"/>
          </a:xfrm>
          <a:prstGeom prst="rect">
            <a:avLst/>
          </a:prstGeom>
        </p:spPr>
        <p:txBody>
          <a:bodyPr>
            <a:normAutofit fontScale="92500"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S</a:t>
            </a:r>
            <a:r>
              <a:rPr lang="en-US" sz="2200" dirty="0" err="1">
                <a:solidFill>
                  <a:schemeClr val="accent3">
                    <a:lumMod val="25000"/>
                  </a:schemeClr>
                </a:solidFill>
                <a:latin typeface="Abadi" panose="020B0604020104020204" pitchFamily="34" charset="0"/>
              </a:rPr>
              <a:t>catter</a:t>
            </a:r>
            <a:r>
              <a:rPr lang="en-US" sz="2200" dirty="0">
                <a:solidFill>
                  <a:schemeClr val="accent3">
                    <a:lumMod val="25000"/>
                  </a:schemeClr>
                </a:solidFill>
                <a:latin typeface="Abadi" panose="020B0604020104020204" pitchFamily="34" charset="0"/>
              </a:rPr>
              <a:t> point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gn="l"/>
            <a:r>
              <a:rPr lang="en-US" sz="1900" b="0" i="0" dirty="0">
                <a:effectLst/>
                <a:latin typeface="Abadi" panose="020B0604020104020204" pitchFamily="34" charset="0"/>
              </a:rPr>
              <a:t>With heavy payloads the successful landing or positive landing rate are more for Polar, LEO and ISS.</a:t>
            </a:r>
          </a:p>
          <a:p>
            <a:pPr algn="l"/>
            <a:r>
              <a:rPr lang="en-US" sz="1900" b="0" i="0" dirty="0">
                <a:effectLst/>
                <a:latin typeface="Abadi" panose="020B0604020104020204" pitchFamily="34" charset="0"/>
              </a:rPr>
              <a:t>However for GTO we cannot distinguish this well as both positive landing rate and negative landing(unsuccessful mission) are both there here.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638E8981-CF72-AF88-A5AE-118652F40D67}"/>
              </a:ext>
            </a:extLst>
          </p:cNvPr>
          <p:cNvPicPr>
            <a:picLocks noChangeAspect="1"/>
          </p:cNvPicPr>
          <p:nvPr/>
        </p:nvPicPr>
        <p:blipFill>
          <a:blip r:embed="rId3"/>
          <a:stretch>
            <a:fillRect/>
          </a:stretch>
        </p:blipFill>
        <p:spPr>
          <a:xfrm>
            <a:off x="905090" y="1843125"/>
            <a:ext cx="10680049" cy="347701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08166"/>
            <a:ext cx="10190914" cy="5011387"/>
          </a:xfrm>
          <a:prstGeom prst="rect">
            <a:avLst/>
          </a:prstGeom>
        </p:spPr>
        <p:txBody>
          <a:bodyPr>
            <a:normAutofit fontScale="70000" lnSpcReduction="20000"/>
          </a:bodyPr>
          <a:lstStyle/>
          <a:p>
            <a:pPr>
              <a:lnSpc>
                <a:spcPct val="100000"/>
              </a:lnSpc>
              <a:spcBef>
                <a:spcPts val="1400"/>
              </a:spcBef>
            </a:pPr>
            <a:r>
              <a:rPr lang="en-US" sz="34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600" b="0" i="0" dirty="0">
                <a:effectLst/>
                <a:latin typeface="Abadi" panose="020B0604020104020204" pitchFamily="34" charset="0"/>
              </a:rPr>
              <a:t>the success rate since 2013 kept increasing till 2020</a:t>
            </a:r>
            <a:endParaRPr lang="en-US" sz="3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8D96BF66-B943-0E06-19A9-698EAC2E175D}"/>
              </a:ext>
            </a:extLst>
          </p:cNvPr>
          <p:cNvPicPr>
            <a:picLocks noChangeAspect="1"/>
          </p:cNvPicPr>
          <p:nvPr/>
        </p:nvPicPr>
        <p:blipFill>
          <a:blip r:embed="rId3"/>
          <a:stretch>
            <a:fillRect/>
          </a:stretch>
        </p:blipFill>
        <p:spPr>
          <a:xfrm>
            <a:off x="3449801" y="1901600"/>
            <a:ext cx="5156019" cy="378221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84830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400" dirty="0">
                <a:latin typeface="Abadi" panose="020B0604020104020204" pitchFamily="34" charset="0"/>
              </a:rPr>
              <a:t>The launch site for Falcon-9 rockets launches is </a:t>
            </a:r>
            <a:r>
              <a:rPr lang="en-US" sz="2400" b="0" i="0" dirty="0">
                <a:effectLst/>
                <a:latin typeface="Abadi" panose="020B0604020104020204" pitchFamily="34" charset="0"/>
              </a:rPr>
              <a:t>VAFB SLC – 40 For </a:t>
            </a:r>
            <a:r>
              <a:rPr lang="en-ID" sz="2400" b="0" i="0" dirty="0">
                <a:effectLst/>
                <a:latin typeface="Abadi" panose="020B0604020104020204" pitchFamily="34" charset="0"/>
              </a:rPr>
              <a:t>CCAFS LC-40, </a:t>
            </a:r>
            <a:r>
              <a:rPr kumimoji="0" lang="en-US" altLang="en-US" sz="2400" b="0" i="0" u="none" strike="noStrike" cap="none" normalizeH="0" baseline="0" dirty="0">
                <a:ln>
                  <a:noFill/>
                </a:ln>
                <a:solidFill>
                  <a:schemeClr val="tx1"/>
                </a:solidFill>
                <a:effectLst/>
                <a:latin typeface="Abadi" panose="020B0604020104020204" pitchFamily="34" charset="0"/>
              </a:rPr>
              <a:t>KSC LC-39A and, </a:t>
            </a:r>
            <a:r>
              <a:rPr lang="en-ID" sz="2400" b="0" i="0" dirty="0">
                <a:effectLst/>
                <a:latin typeface="Abadi" panose="020B0604020104020204" pitchFamily="34" charset="0"/>
              </a:rPr>
              <a:t>CCAFS SLC-40</a:t>
            </a:r>
            <a:endParaRPr lang="en-US" sz="2400" b="0" i="0" dirty="0">
              <a:effectLst/>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9BA98301-3B6A-18F9-220D-213D345D1158}"/>
              </a:ext>
            </a:extLst>
          </p:cNvPr>
          <p:cNvPicPr>
            <a:picLocks noChangeAspect="1"/>
          </p:cNvPicPr>
          <p:nvPr/>
        </p:nvPicPr>
        <p:blipFill>
          <a:blip r:embed="rId3"/>
          <a:stretch>
            <a:fillRect/>
          </a:stretch>
        </p:blipFill>
        <p:spPr>
          <a:xfrm>
            <a:off x="1676401" y="2341627"/>
            <a:ext cx="2099952" cy="301465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72540"/>
            <a:ext cx="9745589" cy="514201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all 5 records where launch sites begin with `CCA`(2010 – 2013) have success mission outcome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ED45AC6A-0A71-22AE-54B0-9F2CFE70264A}"/>
              </a:ext>
            </a:extLst>
          </p:cNvPr>
          <p:cNvPicPr>
            <a:picLocks noChangeAspect="1"/>
          </p:cNvPicPr>
          <p:nvPr/>
        </p:nvPicPr>
        <p:blipFill>
          <a:blip r:embed="rId3"/>
          <a:stretch>
            <a:fillRect/>
          </a:stretch>
        </p:blipFill>
        <p:spPr>
          <a:xfrm>
            <a:off x="2493818" y="1862757"/>
            <a:ext cx="6933237" cy="366639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36914"/>
            <a:ext cx="9745589" cy="4740049"/>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gn="l"/>
            <a:r>
              <a:rPr lang="en-US" sz="2000" i="0" dirty="0">
                <a:effectLst/>
                <a:latin typeface="Abadi" panose="020B0604020104020204" pitchFamily="34" charset="0"/>
              </a:rPr>
              <a:t>total payload mass carried by boosters launched by NASA (CRS) is </a:t>
            </a:r>
            <a:r>
              <a:rPr lang="en-ID" sz="2000" i="0" dirty="0">
                <a:effectLst/>
                <a:latin typeface="Abadi" panose="020B0604020104020204" pitchFamily="34" charset="0"/>
              </a:rPr>
              <a:t>45596</a:t>
            </a:r>
            <a:endParaRPr lang="en-US" sz="2000" i="0" dirty="0">
              <a:effectLst/>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87CB08B3-848B-0F90-C349-972D6C22329D}"/>
              </a:ext>
            </a:extLst>
          </p:cNvPr>
          <p:cNvPicPr>
            <a:picLocks noChangeAspect="1"/>
          </p:cNvPicPr>
          <p:nvPr/>
        </p:nvPicPr>
        <p:blipFill>
          <a:blip r:embed="rId3"/>
          <a:stretch>
            <a:fillRect/>
          </a:stretch>
        </p:blipFill>
        <p:spPr>
          <a:xfrm>
            <a:off x="2162677" y="2241409"/>
            <a:ext cx="3454352" cy="163032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42720"/>
            <a:ext cx="9292537" cy="4307840"/>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(API and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EDA (Exploratory Data Analysist) with SQL and Visualization (Python)</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Visual Analytics (Folium)</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Result from EDA</a:t>
            </a:r>
          </a:p>
          <a:p>
            <a:pPr lvl="1">
              <a:lnSpc>
                <a:spcPct val="100000"/>
              </a:lnSpc>
              <a:spcBef>
                <a:spcPts val="1400"/>
              </a:spcBef>
            </a:pPr>
            <a:r>
              <a:rPr lang="en-US" sz="1800" dirty="0">
                <a:solidFill>
                  <a:schemeClr val="accent3">
                    <a:lumMod val="25000"/>
                  </a:schemeClr>
                </a:solidFill>
                <a:latin typeface="Abadi" panose="020B0604020104020204" pitchFamily="34" charset="0"/>
              </a:rPr>
              <a:t>Dashboard (</a:t>
            </a:r>
            <a:r>
              <a:rPr lang="en-US" sz="1800" dirty="0" err="1">
                <a:solidFill>
                  <a:schemeClr val="accent3">
                    <a:lumMod val="25000"/>
                  </a:schemeClr>
                </a:solidFill>
                <a:latin typeface="Abadi" panose="020B0604020104020204" pitchFamily="34" charset="0"/>
              </a:rPr>
              <a:t>Ploty</a:t>
            </a:r>
            <a:r>
              <a:rPr lang="en-US" sz="1800" dirty="0">
                <a:solidFill>
                  <a:schemeClr val="accent3">
                    <a:lumMod val="25000"/>
                  </a:schemeClr>
                </a:solidFill>
                <a:latin typeface="Abadi" panose="020B0604020104020204" pitchFamily="34" charset="0"/>
              </a:rPr>
              <a:t> &amp; Dash)</a:t>
            </a:r>
          </a:p>
          <a:p>
            <a:pPr lvl="1">
              <a:lnSpc>
                <a:spcPct val="100000"/>
              </a:lnSpc>
              <a:spcBef>
                <a:spcPts val="1400"/>
              </a:spcBef>
            </a:pPr>
            <a:r>
              <a:rPr lang="en-US" sz="1800" dirty="0">
                <a:solidFill>
                  <a:schemeClr val="accent3">
                    <a:lumMod val="25000"/>
                  </a:schemeClr>
                </a:solidFill>
                <a:latin typeface="Abadi" panose="020B0604020104020204" pitchFamily="34" charset="0"/>
              </a:rPr>
              <a:t>Result from Predictive Analysist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03169"/>
            <a:ext cx="9745589" cy="4824042"/>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gn="l"/>
            <a:r>
              <a:rPr lang="en-US" sz="2000" i="0" dirty="0">
                <a:effectLst/>
                <a:latin typeface="Abadi" panose="020B0604020104020204" pitchFamily="34" charset="0"/>
              </a:rPr>
              <a:t>average payload mass carried by booster version F9 v1.1 is 2534.67</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D5074327-7B99-CDD4-622F-4C410ADCFC43}"/>
              </a:ext>
            </a:extLst>
          </p:cNvPr>
          <p:cNvPicPr>
            <a:picLocks noChangeAspect="1"/>
          </p:cNvPicPr>
          <p:nvPr/>
        </p:nvPicPr>
        <p:blipFill>
          <a:blip r:embed="rId3"/>
          <a:stretch>
            <a:fillRect/>
          </a:stretch>
        </p:blipFill>
        <p:spPr>
          <a:xfrm>
            <a:off x="2980707" y="2368959"/>
            <a:ext cx="3804304" cy="1700542"/>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The dates of the first successful landing outcome on ground pad</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The dates of the first successful landing outcome on ground pad is December 22th, 2015. </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B7CE4C96-0285-B960-A718-632AFED48609}"/>
              </a:ext>
            </a:extLst>
          </p:cNvPr>
          <p:cNvPicPr>
            <a:picLocks noChangeAspect="1"/>
          </p:cNvPicPr>
          <p:nvPr/>
        </p:nvPicPr>
        <p:blipFill>
          <a:blip r:embed="rId3"/>
          <a:stretch>
            <a:fillRect/>
          </a:stretch>
        </p:blipFill>
        <p:spPr>
          <a:xfrm>
            <a:off x="4502745" y="2688798"/>
            <a:ext cx="2753078" cy="180237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48790"/>
            <a:ext cx="9745589" cy="472817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36E60C1D-5342-3197-5BB1-C7CD9984E284}"/>
              </a:ext>
            </a:extLst>
          </p:cNvPr>
          <p:cNvPicPr>
            <a:picLocks noChangeAspect="1"/>
          </p:cNvPicPr>
          <p:nvPr/>
        </p:nvPicPr>
        <p:blipFill>
          <a:blip r:embed="rId3"/>
          <a:stretch>
            <a:fillRect/>
          </a:stretch>
        </p:blipFill>
        <p:spPr>
          <a:xfrm>
            <a:off x="3553740" y="2379603"/>
            <a:ext cx="2542260" cy="292483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55668"/>
            <a:ext cx="9745589" cy="462129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6822834A-76E5-5367-50D2-A04C46904E20}"/>
              </a:ext>
            </a:extLst>
          </p:cNvPr>
          <p:cNvPicPr>
            <a:picLocks noChangeAspect="1"/>
          </p:cNvPicPr>
          <p:nvPr/>
        </p:nvPicPr>
        <p:blipFill>
          <a:blip r:embed="rId3"/>
          <a:stretch>
            <a:fillRect/>
          </a:stretch>
        </p:blipFill>
        <p:spPr>
          <a:xfrm>
            <a:off x="1911135" y="2342236"/>
            <a:ext cx="8127929" cy="296009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868296"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8FC5CEFC-16BC-71E2-A6DA-243A0C03E943}"/>
              </a:ext>
            </a:extLst>
          </p:cNvPr>
          <p:cNvPicPr>
            <a:picLocks noChangeAspect="1"/>
          </p:cNvPicPr>
          <p:nvPr/>
        </p:nvPicPr>
        <p:blipFill>
          <a:blip r:embed="rId3"/>
          <a:stretch>
            <a:fillRect/>
          </a:stretch>
        </p:blipFill>
        <p:spPr>
          <a:xfrm>
            <a:off x="7173207" y="1503224"/>
            <a:ext cx="2157222" cy="499614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1558B387-813F-BB51-5BD6-B28F13F15418}"/>
              </a:ext>
            </a:extLst>
          </p:cNvPr>
          <p:cNvPicPr>
            <a:picLocks noChangeAspect="1"/>
          </p:cNvPicPr>
          <p:nvPr/>
        </p:nvPicPr>
        <p:blipFill>
          <a:blip r:embed="rId3"/>
          <a:stretch>
            <a:fillRect/>
          </a:stretch>
        </p:blipFill>
        <p:spPr>
          <a:xfrm>
            <a:off x="1175358" y="3061445"/>
            <a:ext cx="8934891" cy="2226201"/>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9413"/>
            <a:ext cx="9745589" cy="478755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count of landing outcomes (such as Failure (drone ship) or Success (ground pad)) Rank between the date 2010-06-04 and 2017-03-20,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A6DFA7CC-1BFC-4545-1A3E-22014DB98E1E}"/>
              </a:ext>
            </a:extLst>
          </p:cNvPr>
          <p:cNvPicPr>
            <a:picLocks noChangeAspect="1"/>
          </p:cNvPicPr>
          <p:nvPr/>
        </p:nvPicPr>
        <p:blipFill>
          <a:blip r:embed="rId3"/>
          <a:stretch>
            <a:fillRect/>
          </a:stretch>
        </p:blipFill>
        <p:spPr>
          <a:xfrm>
            <a:off x="3393479" y="2271264"/>
            <a:ext cx="6356162" cy="389377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272643"/>
            <a:ext cx="9745589" cy="90431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As we can see, all the launch sites located near Florida, USA and California, USA</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100000"/>
              </a:lnSpc>
              <a:spcBef>
                <a:spcPts val="1400"/>
              </a:spcBef>
            </a:pPr>
            <a:r>
              <a:rPr lang="en-US" dirty="0">
                <a:solidFill>
                  <a:schemeClr val="accent3">
                    <a:lumMod val="25000"/>
                  </a:schemeClr>
                </a:solidFill>
                <a:latin typeface="Abadi"/>
              </a:rPr>
              <a:t>A</a:t>
            </a:r>
            <a:r>
              <a:rPr lang="en-US" sz="4000" dirty="0">
                <a:solidFill>
                  <a:schemeClr val="accent3">
                    <a:lumMod val="25000"/>
                  </a:schemeClr>
                </a:solidFill>
                <a:latin typeface="Abadi"/>
              </a:rPr>
              <a:t>ll </a:t>
            </a:r>
            <a:r>
              <a:rPr lang="en-US" dirty="0">
                <a:solidFill>
                  <a:schemeClr val="accent3">
                    <a:lumMod val="25000"/>
                  </a:schemeClr>
                </a:solidFill>
                <a:latin typeface="Abadi"/>
              </a:rPr>
              <a:t>L</a:t>
            </a:r>
            <a:r>
              <a:rPr lang="en-US" sz="4000" dirty="0">
                <a:solidFill>
                  <a:schemeClr val="accent3">
                    <a:lumMod val="25000"/>
                  </a:schemeClr>
                </a:solidFill>
                <a:latin typeface="Abadi"/>
              </a:rPr>
              <a:t>aunch </a:t>
            </a:r>
            <a:r>
              <a:rPr lang="en-US" dirty="0">
                <a:solidFill>
                  <a:schemeClr val="accent3">
                    <a:lumMod val="25000"/>
                  </a:schemeClr>
                </a:solidFill>
                <a:latin typeface="Abadi"/>
              </a:rPr>
              <a:t>S</a:t>
            </a:r>
            <a:r>
              <a:rPr lang="en-US" sz="4000" dirty="0">
                <a:solidFill>
                  <a:schemeClr val="accent3">
                    <a:lumMod val="25000"/>
                  </a:schemeClr>
                </a:solidFill>
                <a:latin typeface="Abadi"/>
              </a:rPr>
              <a:t>ites’ Location </a:t>
            </a:r>
            <a:r>
              <a:rPr lang="en-US" dirty="0">
                <a:solidFill>
                  <a:schemeClr val="accent3">
                    <a:lumMod val="25000"/>
                  </a:schemeClr>
                </a:solidFill>
                <a:latin typeface="Abadi"/>
              </a:rPr>
              <a:t>M</a:t>
            </a:r>
            <a:r>
              <a:rPr lang="en-US" sz="4000" dirty="0">
                <a:solidFill>
                  <a:schemeClr val="accent3">
                    <a:lumMod val="25000"/>
                  </a:schemeClr>
                </a:solidFill>
                <a:latin typeface="Abadi"/>
              </a:rPr>
              <a:t>arkers on a Global </a:t>
            </a:r>
            <a:r>
              <a:rPr lang="en-US" dirty="0">
                <a:solidFill>
                  <a:schemeClr val="accent3">
                    <a:lumMod val="25000"/>
                  </a:schemeClr>
                </a:solidFill>
                <a:latin typeface="Abadi"/>
              </a:rPr>
              <a:t>M</a:t>
            </a:r>
            <a:r>
              <a:rPr lang="en-US" sz="4000" dirty="0">
                <a:solidFill>
                  <a:schemeClr val="accent3">
                    <a:lumMod val="25000"/>
                  </a:schemeClr>
                </a:solidFill>
                <a:latin typeface="Abadi"/>
              </a:rPr>
              <a:t>ap</a:t>
            </a:r>
            <a:endParaRPr lang="en-US" dirty="0">
              <a:solidFill>
                <a:schemeClr val="accent3">
                  <a:lumMod val="25000"/>
                </a:schemeClr>
              </a:solidFill>
            </a:endParaRPr>
          </a:p>
        </p:txBody>
      </p:sp>
      <p:pic>
        <p:nvPicPr>
          <p:cNvPr id="6" name="Picture 5">
            <a:extLst>
              <a:ext uri="{FF2B5EF4-FFF2-40B4-BE49-F238E27FC236}">
                <a16:creationId xmlns:a16="http://schemas.microsoft.com/office/drawing/2014/main" id="{3AFE93F8-759D-D980-EAC9-4E1BFFC88DE2}"/>
              </a:ext>
            </a:extLst>
          </p:cNvPr>
          <p:cNvPicPr>
            <a:picLocks noChangeAspect="1"/>
          </p:cNvPicPr>
          <p:nvPr/>
        </p:nvPicPr>
        <p:blipFill>
          <a:blip r:embed="rId3"/>
          <a:stretch>
            <a:fillRect/>
          </a:stretch>
        </p:blipFill>
        <p:spPr>
          <a:xfrm>
            <a:off x="2570275" y="1809920"/>
            <a:ext cx="6443376" cy="310646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a:t>
            </a:r>
            <a:r>
              <a:rPr lang="en-US" sz="4000" dirty="0">
                <a:solidFill>
                  <a:srgbClr val="0B49CB"/>
                </a:solidFill>
                <a:latin typeface="Abadi"/>
              </a:rPr>
              <a:t>he </a:t>
            </a:r>
            <a:r>
              <a:rPr lang="en-US" dirty="0">
                <a:solidFill>
                  <a:srgbClr val="0B49CB"/>
                </a:solidFill>
                <a:latin typeface="Abadi"/>
              </a:rPr>
              <a:t>C</a:t>
            </a:r>
            <a:r>
              <a:rPr lang="en-US" sz="4000" dirty="0">
                <a:solidFill>
                  <a:srgbClr val="0B49CB"/>
                </a:solidFill>
                <a:latin typeface="Abadi"/>
              </a:rPr>
              <a:t>olor-Labeled </a:t>
            </a:r>
            <a:r>
              <a:rPr lang="en-US" dirty="0">
                <a:solidFill>
                  <a:srgbClr val="0B49CB"/>
                </a:solidFill>
                <a:latin typeface="Abadi"/>
              </a:rPr>
              <a:t>L</a:t>
            </a:r>
            <a:r>
              <a:rPr lang="en-US" sz="4000" dirty="0">
                <a:solidFill>
                  <a:srgbClr val="0B49CB"/>
                </a:solidFill>
                <a:latin typeface="Abadi"/>
              </a:rPr>
              <a:t>aunch </a:t>
            </a:r>
            <a:r>
              <a:rPr lang="en-US" dirty="0">
                <a:solidFill>
                  <a:srgbClr val="0B49CB"/>
                </a:solidFill>
                <a:latin typeface="Abadi"/>
              </a:rPr>
              <a:t>O</a:t>
            </a:r>
            <a:r>
              <a:rPr lang="en-US" sz="4000" dirty="0">
                <a:solidFill>
                  <a:srgbClr val="0B49CB"/>
                </a:solidFill>
                <a:latin typeface="Abadi"/>
              </a:rPr>
              <a:t>utcomes</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90FBEDF6-2888-A36B-AA9B-3E22502A5DB3}"/>
              </a:ext>
            </a:extLst>
          </p:cNvPr>
          <p:cNvPicPr>
            <a:picLocks noChangeAspect="1"/>
          </p:cNvPicPr>
          <p:nvPr/>
        </p:nvPicPr>
        <p:blipFill>
          <a:blip r:embed="rId3"/>
          <a:stretch>
            <a:fillRect/>
          </a:stretch>
        </p:blipFill>
        <p:spPr>
          <a:xfrm>
            <a:off x="1433506" y="2006869"/>
            <a:ext cx="2392928" cy="2660223"/>
          </a:xfrm>
          <a:prstGeom prst="rect">
            <a:avLst/>
          </a:prstGeom>
        </p:spPr>
      </p:pic>
      <p:pic>
        <p:nvPicPr>
          <p:cNvPr id="7" name="Picture 6">
            <a:extLst>
              <a:ext uri="{FF2B5EF4-FFF2-40B4-BE49-F238E27FC236}">
                <a16:creationId xmlns:a16="http://schemas.microsoft.com/office/drawing/2014/main" id="{65841497-7A93-3BF0-D922-9F49AF3CF2DC}"/>
              </a:ext>
            </a:extLst>
          </p:cNvPr>
          <p:cNvPicPr>
            <a:picLocks noChangeAspect="1"/>
          </p:cNvPicPr>
          <p:nvPr/>
        </p:nvPicPr>
        <p:blipFill>
          <a:blip r:embed="rId4"/>
          <a:stretch>
            <a:fillRect/>
          </a:stretch>
        </p:blipFill>
        <p:spPr>
          <a:xfrm>
            <a:off x="4175638" y="3766988"/>
            <a:ext cx="2457814" cy="2660223"/>
          </a:xfrm>
          <a:prstGeom prst="rect">
            <a:avLst/>
          </a:prstGeom>
        </p:spPr>
      </p:pic>
      <p:pic>
        <p:nvPicPr>
          <p:cNvPr id="10" name="Picture 9">
            <a:extLst>
              <a:ext uri="{FF2B5EF4-FFF2-40B4-BE49-F238E27FC236}">
                <a16:creationId xmlns:a16="http://schemas.microsoft.com/office/drawing/2014/main" id="{D2C3EA66-D873-2B6A-217A-3803061911AD}"/>
              </a:ext>
            </a:extLst>
          </p:cNvPr>
          <p:cNvPicPr>
            <a:picLocks noChangeAspect="1"/>
          </p:cNvPicPr>
          <p:nvPr/>
        </p:nvPicPr>
        <p:blipFill>
          <a:blip r:embed="rId5"/>
          <a:stretch>
            <a:fillRect/>
          </a:stretch>
        </p:blipFill>
        <p:spPr>
          <a:xfrm>
            <a:off x="4175638" y="1400462"/>
            <a:ext cx="2457814" cy="2156173"/>
          </a:xfrm>
          <a:prstGeom prst="rect">
            <a:avLst/>
          </a:prstGeom>
        </p:spPr>
      </p:pic>
      <p:pic>
        <p:nvPicPr>
          <p:cNvPr id="12" name="Picture 11">
            <a:extLst>
              <a:ext uri="{FF2B5EF4-FFF2-40B4-BE49-F238E27FC236}">
                <a16:creationId xmlns:a16="http://schemas.microsoft.com/office/drawing/2014/main" id="{01D5A2B6-C43D-06C3-45E4-D644E63BF312}"/>
              </a:ext>
            </a:extLst>
          </p:cNvPr>
          <p:cNvPicPr>
            <a:picLocks noChangeAspect="1"/>
          </p:cNvPicPr>
          <p:nvPr/>
        </p:nvPicPr>
        <p:blipFill>
          <a:blip r:embed="rId6"/>
          <a:stretch>
            <a:fillRect/>
          </a:stretch>
        </p:blipFill>
        <p:spPr>
          <a:xfrm>
            <a:off x="7281468" y="1530799"/>
            <a:ext cx="1931542" cy="2441761"/>
          </a:xfrm>
          <a:prstGeom prst="rect">
            <a:avLst/>
          </a:prstGeom>
        </p:spPr>
      </p:pic>
      <p:sp>
        <p:nvSpPr>
          <p:cNvPr id="13" name="Content Placeholder 4">
            <a:extLst>
              <a:ext uri="{FF2B5EF4-FFF2-40B4-BE49-F238E27FC236}">
                <a16:creationId xmlns:a16="http://schemas.microsoft.com/office/drawing/2014/main" id="{6B2062A0-064B-DCFE-390B-A7D7661B945E}"/>
              </a:ext>
            </a:extLst>
          </p:cNvPr>
          <p:cNvSpPr txBox="1">
            <a:spLocks/>
          </p:cNvSpPr>
          <p:nvPr/>
        </p:nvSpPr>
        <p:spPr>
          <a:xfrm>
            <a:off x="7226862" y="4192780"/>
            <a:ext cx="3972295" cy="1982389"/>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We can see the successful landing from each launch sites</a:t>
            </a:r>
          </a:p>
          <a:p>
            <a:pPr>
              <a:lnSpc>
                <a:spcPct val="100000"/>
              </a:lnSpc>
              <a:spcBef>
                <a:spcPts val="1400"/>
              </a:spcBef>
            </a:pPr>
            <a:r>
              <a:rPr lang="en-US" sz="2200" dirty="0">
                <a:solidFill>
                  <a:schemeClr val="accent3">
                    <a:lumMod val="25000"/>
                  </a:schemeClr>
                </a:solidFill>
                <a:latin typeface="Abadi"/>
              </a:rPr>
              <a:t>The green label means successful and the red label means failure</a:t>
            </a:r>
          </a:p>
          <a:p>
            <a:endParaRPr lang="en-US" dirty="0"/>
          </a:p>
        </p:txBody>
      </p:sp>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13840"/>
            <a:ext cx="10776104" cy="5049520"/>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70000"/>
              </a:lnSpc>
              <a:spcBef>
                <a:spcPts val="1400"/>
              </a:spcBef>
            </a:pPr>
            <a:r>
              <a:rPr lang="en-US" sz="7200" b="1" dirty="0">
                <a:solidFill>
                  <a:schemeClr val="accent3">
                    <a:lumMod val="25000"/>
                  </a:schemeClr>
                </a:solidFill>
                <a:latin typeface="Abadi" panose="020B0604020104020204" pitchFamily="34" charset="0"/>
              </a:rPr>
              <a:t>Project background and context</a:t>
            </a:r>
          </a:p>
          <a:p>
            <a:pPr marL="0" indent="0" algn="l">
              <a:lnSpc>
                <a:spcPct val="120000"/>
              </a:lnSpc>
              <a:buNone/>
            </a:pPr>
            <a:r>
              <a:rPr lang="en-US" sz="7200" b="0" i="0" dirty="0">
                <a:solidFill>
                  <a:srgbClr val="333333"/>
                </a:solidFill>
                <a:effectLst/>
                <a:latin typeface="OpenSans"/>
              </a:rPr>
              <a:t>SpaceX advertises Falcon 9 rocket launches on its website with a cost of 62 million dollars;  other providers cost upwards of 165 million dollars each, much of the savings is because SpaceX can reuse the first stage. Spaces X’s Falcon 9 launch like regular rockets. Stage two, or the second stage, helps bring the payload to orbit, but most of the work is done by the first stage. The first stage does most of the work and is much larger than the second stage. </a:t>
            </a:r>
          </a:p>
          <a:p>
            <a:pPr marL="0" indent="0" algn="l">
              <a:lnSpc>
                <a:spcPct val="120000"/>
              </a:lnSpc>
              <a:buNone/>
            </a:pPr>
            <a:r>
              <a:rPr lang="en-US" sz="7200" b="0" i="0" dirty="0">
                <a:solidFill>
                  <a:srgbClr val="333333"/>
                </a:solidFill>
                <a:effectLst/>
                <a:latin typeface="OpenSans"/>
              </a:rPr>
              <a:t>The first stage is quite large and expensive. Unlike other rocket providers, SpaceX's Falcon 9 can recover the first stage. Sometimes the first stage does not land. Sometimes it will crash. Other times, Space X will sacrifice the first stage due to the mission parameters like payload, orbit, and customer. </a:t>
            </a:r>
          </a:p>
          <a:p>
            <a:pPr marL="0" indent="0">
              <a:lnSpc>
                <a:spcPct val="120000"/>
              </a:lnSpc>
              <a:buNone/>
            </a:pPr>
            <a:r>
              <a:rPr lang="en-US" sz="7200" dirty="0">
                <a:solidFill>
                  <a:srgbClr val="333333"/>
                </a:solidFill>
                <a:latin typeface="Source Sans Pro" panose="020B0503030403020204" pitchFamily="34" charset="0"/>
              </a:rPr>
              <a:t>In this context, if we can </a:t>
            </a:r>
            <a:r>
              <a:rPr lang="en-US" sz="7200" b="0" i="0" dirty="0">
                <a:solidFill>
                  <a:srgbClr val="333333"/>
                </a:solidFill>
                <a:effectLst/>
                <a:latin typeface="Source Sans Pro" panose="020B0503030403020204" pitchFamily="34" charset="0"/>
              </a:rPr>
              <a:t>predict if the Falcon 9 first stage will land successfully, we can determine the cost of a launch. This information can be used if an alternate company wants to bid against SpaceX for a rocket launch.</a:t>
            </a:r>
          </a:p>
          <a:p>
            <a:pPr marL="0" indent="0" algn="l">
              <a:lnSpc>
                <a:spcPct val="120000"/>
              </a:lnSpc>
              <a:buNone/>
            </a:pPr>
            <a:endParaRPr lang="en-US" sz="7200" b="0" i="0" dirty="0">
              <a:solidFill>
                <a:srgbClr val="333333"/>
              </a:solidFill>
              <a:effectLst/>
              <a:latin typeface="OpenSans"/>
            </a:endParaRPr>
          </a:p>
          <a:p>
            <a:pPr marL="0" indent="0">
              <a:lnSpc>
                <a:spcPct val="17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2" name="AutoShape 2">
            <a:extLst>
              <a:ext uri="{FF2B5EF4-FFF2-40B4-BE49-F238E27FC236}">
                <a16:creationId xmlns:a16="http://schemas.microsoft.com/office/drawing/2014/main" id="{E5279656-915B-52B3-F58F-FA4E4C64BFD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D"/>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460904" y="4056671"/>
            <a:ext cx="3997068" cy="3275671"/>
          </a:xfrm>
          <a:prstGeom prst="rect">
            <a:avLst/>
          </a:prstGeom>
        </p:spPr>
        <p:txBody>
          <a:bodyPr lIns="91440" tIns="45720" rIns="91440" bIns="45720" anchor="t">
            <a:normAutofit/>
          </a:bodyPr>
          <a:lstStyle/>
          <a:p>
            <a:pPr algn="l">
              <a:buFont typeface="Arial" panose="020B0604020202020204" pitchFamily="34" charset="0"/>
              <a:buChar char="•"/>
            </a:pPr>
            <a:r>
              <a:rPr lang="en-US" sz="1600" dirty="0">
                <a:latin typeface="-apple-system"/>
              </a:rPr>
              <a:t>The l</a:t>
            </a:r>
            <a:r>
              <a:rPr lang="en-US" sz="1600" b="0" i="0" dirty="0">
                <a:effectLst/>
                <a:latin typeface="-apple-system"/>
              </a:rPr>
              <a:t>aunch sites are not  in close proximity to railways </a:t>
            </a:r>
            <a:r>
              <a:rPr lang="en-US" sz="1600" dirty="0">
                <a:latin typeface="-apple-system"/>
              </a:rPr>
              <a:t>and to </a:t>
            </a:r>
            <a:r>
              <a:rPr lang="en-US" sz="1600" b="0" i="0" dirty="0">
                <a:effectLst/>
                <a:latin typeface="-apple-system"/>
              </a:rPr>
              <a:t>highways</a:t>
            </a:r>
          </a:p>
          <a:p>
            <a:pPr algn="l">
              <a:buFont typeface="Arial" panose="020B0604020202020204" pitchFamily="34" charset="0"/>
              <a:buChar char="•"/>
            </a:pPr>
            <a:r>
              <a:rPr lang="en-US" sz="1600" b="0" i="0" dirty="0">
                <a:effectLst/>
                <a:latin typeface="-apple-system"/>
              </a:rPr>
              <a:t>The launch sites are in close proximity to coastline</a:t>
            </a:r>
          </a:p>
          <a:p>
            <a:pPr algn="l">
              <a:buFont typeface="Arial" panose="020B0604020202020204" pitchFamily="34" charset="0"/>
              <a:buChar char="•"/>
            </a:pPr>
            <a:r>
              <a:rPr lang="en-US" sz="1600" dirty="0">
                <a:latin typeface="-apple-system"/>
              </a:rPr>
              <a:t>The </a:t>
            </a:r>
            <a:r>
              <a:rPr lang="en-US" sz="1600" b="0" i="0" dirty="0">
                <a:effectLst/>
                <a:latin typeface="-apple-system"/>
              </a:rPr>
              <a:t>launch sites keep certain distance away from cities?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The L</a:t>
            </a:r>
            <a:r>
              <a:rPr lang="en-US" sz="4000" dirty="0">
                <a:solidFill>
                  <a:srgbClr val="0B49CB"/>
                </a:solidFill>
                <a:latin typeface="Abadi"/>
              </a:rPr>
              <a:t>aunch </a:t>
            </a:r>
            <a:r>
              <a:rPr lang="en-US" dirty="0">
                <a:solidFill>
                  <a:srgbClr val="0B49CB"/>
                </a:solidFill>
                <a:latin typeface="Abadi"/>
              </a:rPr>
              <a:t>S</a:t>
            </a:r>
            <a:r>
              <a:rPr lang="en-US" sz="4000" dirty="0">
                <a:solidFill>
                  <a:srgbClr val="0B49CB"/>
                </a:solidFill>
                <a:latin typeface="Abadi"/>
              </a:rPr>
              <a:t>ite to Its </a:t>
            </a:r>
            <a:r>
              <a:rPr lang="en-US" dirty="0">
                <a:solidFill>
                  <a:srgbClr val="0B49CB"/>
                </a:solidFill>
                <a:latin typeface="Abadi"/>
              </a:rPr>
              <a:t>P</a:t>
            </a:r>
            <a:r>
              <a:rPr lang="en-US" sz="4000" dirty="0">
                <a:solidFill>
                  <a:srgbClr val="0B49CB"/>
                </a:solidFill>
                <a:latin typeface="Abadi"/>
              </a:rPr>
              <a:t>roximities</a:t>
            </a:r>
            <a:endParaRPr lang="en-US" dirty="0">
              <a:solidFill>
                <a:srgbClr val="0B49CB"/>
              </a:solidFill>
              <a:latin typeface="Abadi"/>
            </a:endParaRPr>
          </a:p>
        </p:txBody>
      </p:sp>
      <p:pic>
        <p:nvPicPr>
          <p:cNvPr id="7" name="Picture 6">
            <a:extLst>
              <a:ext uri="{FF2B5EF4-FFF2-40B4-BE49-F238E27FC236}">
                <a16:creationId xmlns:a16="http://schemas.microsoft.com/office/drawing/2014/main" id="{247E285A-4A07-2C1D-6797-3C02655726FE}"/>
              </a:ext>
            </a:extLst>
          </p:cNvPr>
          <p:cNvPicPr>
            <a:picLocks noChangeAspect="1"/>
          </p:cNvPicPr>
          <p:nvPr/>
        </p:nvPicPr>
        <p:blipFill>
          <a:blip r:embed="rId3"/>
          <a:stretch>
            <a:fillRect/>
          </a:stretch>
        </p:blipFill>
        <p:spPr>
          <a:xfrm>
            <a:off x="981115" y="1540450"/>
            <a:ext cx="3777662" cy="2320471"/>
          </a:xfrm>
          <a:prstGeom prst="rect">
            <a:avLst/>
          </a:prstGeom>
        </p:spPr>
      </p:pic>
      <p:pic>
        <p:nvPicPr>
          <p:cNvPr id="10" name="Picture 9">
            <a:extLst>
              <a:ext uri="{FF2B5EF4-FFF2-40B4-BE49-F238E27FC236}">
                <a16:creationId xmlns:a16="http://schemas.microsoft.com/office/drawing/2014/main" id="{D4FF3049-DE9F-4C18-B17E-8B364CF92291}"/>
              </a:ext>
            </a:extLst>
          </p:cNvPr>
          <p:cNvPicPr>
            <a:picLocks noChangeAspect="1"/>
          </p:cNvPicPr>
          <p:nvPr/>
        </p:nvPicPr>
        <p:blipFill>
          <a:blip r:embed="rId4"/>
          <a:stretch>
            <a:fillRect/>
          </a:stretch>
        </p:blipFill>
        <p:spPr>
          <a:xfrm>
            <a:off x="981115" y="4068979"/>
            <a:ext cx="4010488" cy="2320471"/>
          </a:xfrm>
          <a:prstGeom prst="rect">
            <a:avLst/>
          </a:prstGeom>
        </p:spPr>
      </p:pic>
      <p:pic>
        <p:nvPicPr>
          <p:cNvPr id="14" name="Picture 13">
            <a:extLst>
              <a:ext uri="{FF2B5EF4-FFF2-40B4-BE49-F238E27FC236}">
                <a16:creationId xmlns:a16="http://schemas.microsoft.com/office/drawing/2014/main" id="{1D240734-B7AB-61A0-573E-F36568641B33}"/>
              </a:ext>
            </a:extLst>
          </p:cNvPr>
          <p:cNvPicPr>
            <a:picLocks noChangeAspect="1"/>
          </p:cNvPicPr>
          <p:nvPr/>
        </p:nvPicPr>
        <p:blipFill>
          <a:blip r:embed="rId5"/>
          <a:stretch>
            <a:fillRect/>
          </a:stretch>
        </p:blipFill>
        <p:spPr>
          <a:xfrm>
            <a:off x="5128261" y="1454330"/>
            <a:ext cx="2208796" cy="3653803"/>
          </a:xfrm>
          <a:prstGeom prst="rect">
            <a:avLst/>
          </a:prstGeom>
        </p:spPr>
      </p:pic>
      <p:pic>
        <p:nvPicPr>
          <p:cNvPr id="16" name="Picture 15">
            <a:extLst>
              <a:ext uri="{FF2B5EF4-FFF2-40B4-BE49-F238E27FC236}">
                <a16:creationId xmlns:a16="http://schemas.microsoft.com/office/drawing/2014/main" id="{2D04D520-92DC-1919-4712-A790F90B2484}"/>
              </a:ext>
            </a:extLst>
          </p:cNvPr>
          <p:cNvPicPr>
            <a:picLocks noChangeAspect="1"/>
          </p:cNvPicPr>
          <p:nvPr/>
        </p:nvPicPr>
        <p:blipFill>
          <a:blip r:embed="rId6"/>
          <a:stretch>
            <a:fillRect/>
          </a:stretch>
        </p:blipFill>
        <p:spPr>
          <a:xfrm>
            <a:off x="7706541" y="1442022"/>
            <a:ext cx="3751431" cy="226032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Total success launches for all sites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284069"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Displaying Success Percentage from Each Sites</a:t>
            </a:r>
          </a:p>
        </p:txBody>
      </p:sp>
      <p:pic>
        <p:nvPicPr>
          <p:cNvPr id="4" name="Picture 3">
            <a:extLst>
              <a:ext uri="{FF2B5EF4-FFF2-40B4-BE49-F238E27FC236}">
                <a16:creationId xmlns:a16="http://schemas.microsoft.com/office/drawing/2014/main" id="{39F7223D-B334-0CF4-1B4A-8735A5F8D509}"/>
              </a:ext>
            </a:extLst>
          </p:cNvPr>
          <p:cNvPicPr>
            <a:picLocks noChangeAspect="1"/>
          </p:cNvPicPr>
          <p:nvPr/>
        </p:nvPicPr>
        <p:blipFill rotWithShape="1">
          <a:blip r:embed="rId3"/>
          <a:srcRect t="2906" r="739"/>
          <a:stretch/>
        </p:blipFill>
        <p:spPr>
          <a:xfrm>
            <a:off x="1407164" y="2338882"/>
            <a:ext cx="8471280" cy="383808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38827" y="5379897"/>
            <a:ext cx="10551583" cy="129135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Launch site with highest launch success ratio is KSC LC-39A. That launch site achieved 76.9% successful launches and 23,1% failure launches. </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3">
                    <a:lumMod val="25000"/>
                  </a:schemeClr>
                </a:solidFill>
                <a:latin typeface="Abadi"/>
              </a:rPr>
              <a:t>P</a:t>
            </a:r>
            <a:r>
              <a:rPr lang="en-US" sz="4000" dirty="0">
                <a:solidFill>
                  <a:schemeClr val="accent3">
                    <a:lumMod val="25000"/>
                  </a:schemeClr>
                </a:solidFill>
                <a:latin typeface="Abadi"/>
              </a:rPr>
              <a:t>ie chart for the Launch </a:t>
            </a:r>
            <a:r>
              <a:rPr lang="en-US" dirty="0">
                <a:solidFill>
                  <a:schemeClr val="accent3">
                    <a:lumMod val="25000"/>
                  </a:schemeClr>
                </a:solidFill>
                <a:latin typeface="Abadi"/>
              </a:rPr>
              <a:t>S</a:t>
            </a:r>
            <a:r>
              <a:rPr lang="en-US" sz="4000" dirty="0">
                <a:solidFill>
                  <a:schemeClr val="accent3">
                    <a:lumMod val="25000"/>
                  </a:schemeClr>
                </a:solidFill>
                <a:latin typeface="Abadi"/>
              </a:rPr>
              <a:t>ite with Highest </a:t>
            </a:r>
            <a:r>
              <a:rPr lang="en-US" dirty="0">
                <a:solidFill>
                  <a:schemeClr val="accent3">
                    <a:lumMod val="25000"/>
                  </a:schemeClr>
                </a:solidFill>
                <a:latin typeface="Abadi"/>
              </a:rPr>
              <a:t>L</a:t>
            </a:r>
            <a:r>
              <a:rPr lang="en-US" sz="4000" dirty="0">
                <a:solidFill>
                  <a:schemeClr val="accent3">
                    <a:lumMod val="25000"/>
                  </a:schemeClr>
                </a:solidFill>
                <a:latin typeface="Abadi"/>
              </a:rPr>
              <a:t>aunch </a:t>
            </a:r>
            <a:r>
              <a:rPr lang="en-US" dirty="0">
                <a:solidFill>
                  <a:schemeClr val="accent3">
                    <a:lumMod val="25000"/>
                  </a:schemeClr>
                </a:solidFill>
                <a:latin typeface="Abadi"/>
              </a:rPr>
              <a:t>S</a:t>
            </a:r>
            <a:r>
              <a:rPr lang="en-US" sz="4000" dirty="0">
                <a:solidFill>
                  <a:schemeClr val="accent3">
                    <a:lumMod val="25000"/>
                  </a:schemeClr>
                </a:solidFill>
                <a:latin typeface="Abadi"/>
              </a:rPr>
              <a:t>uccess </a:t>
            </a:r>
            <a:r>
              <a:rPr lang="en-US" dirty="0">
                <a:solidFill>
                  <a:schemeClr val="accent3">
                    <a:lumMod val="25000"/>
                  </a:schemeClr>
                </a:solidFill>
                <a:latin typeface="Abadi"/>
              </a:rPr>
              <a:t>R</a:t>
            </a:r>
            <a:r>
              <a:rPr lang="en-US" sz="4000" dirty="0">
                <a:solidFill>
                  <a:schemeClr val="accent3">
                    <a:lumMod val="25000"/>
                  </a:schemeClr>
                </a:solidFill>
                <a:latin typeface="Abadi"/>
              </a:rPr>
              <a:t>atio </a:t>
            </a:r>
            <a:r>
              <a:rPr lang="en-US" dirty="0">
                <a:solidFill>
                  <a:srgbClr val="0B49CB"/>
                </a:solidFill>
                <a:latin typeface="Abadi"/>
              </a:rPr>
              <a:t>&gt;</a:t>
            </a:r>
          </a:p>
        </p:txBody>
      </p:sp>
      <p:pic>
        <p:nvPicPr>
          <p:cNvPr id="4" name="Picture 3">
            <a:extLst>
              <a:ext uri="{FF2B5EF4-FFF2-40B4-BE49-F238E27FC236}">
                <a16:creationId xmlns:a16="http://schemas.microsoft.com/office/drawing/2014/main" id="{28CC072A-EA89-1FDF-938A-3880F85C8FFE}"/>
              </a:ext>
            </a:extLst>
          </p:cNvPr>
          <p:cNvPicPr>
            <a:picLocks noChangeAspect="1"/>
          </p:cNvPicPr>
          <p:nvPr/>
        </p:nvPicPr>
        <p:blipFill rotWithShape="1">
          <a:blip r:embed="rId3"/>
          <a:srcRect b="10652"/>
          <a:stretch/>
        </p:blipFill>
        <p:spPr>
          <a:xfrm>
            <a:off x="1889155" y="1478279"/>
            <a:ext cx="8719620" cy="365758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526313"/>
            <a:ext cx="10414662" cy="549049"/>
          </a:xfrm>
          <a:prstGeom prst="rect">
            <a:avLst/>
          </a:prstGeom>
        </p:spPr>
        <p:txBody>
          <a:bodyPr lIns="91440" tIns="45720" rIns="91440" bIns="45720" anchor="t">
            <a:normAutofit fontScale="25000" lnSpcReduction="20000"/>
          </a:bodyPr>
          <a:lstStyle/>
          <a:p>
            <a:pPr>
              <a:lnSpc>
                <a:spcPct val="100000"/>
              </a:lnSpc>
              <a:spcBef>
                <a:spcPts val="1400"/>
              </a:spcBef>
            </a:pPr>
            <a:r>
              <a:rPr lang="en-US" sz="6400" dirty="0">
                <a:solidFill>
                  <a:schemeClr val="accent3">
                    <a:lumMod val="25000"/>
                  </a:schemeClr>
                </a:solidFill>
                <a:latin typeface="Abadi"/>
              </a:rPr>
              <a:t>payload range 2000 until 3800 kg  and range 4500 until 5300 kg have the larger success rate than others payload mass</a:t>
            </a:r>
          </a:p>
          <a:p>
            <a:pPr>
              <a:lnSpc>
                <a:spcPct val="100000"/>
              </a:lnSpc>
              <a:spcBef>
                <a:spcPts val="1400"/>
              </a:spcBef>
            </a:pPr>
            <a:r>
              <a:rPr lang="en-US" sz="6400" dirty="0">
                <a:solidFill>
                  <a:schemeClr val="accent3">
                    <a:lumMod val="25000"/>
                  </a:schemeClr>
                </a:solidFill>
                <a:latin typeface="Abadi"/>
              </a:rPr>
              <a:t>booster version F9 v1.1 B1010 has the largest success rate</a:t>
            </a:r>
            <a:endParaRPr lang="en-US" sz="64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a:t>
            </a:r>
            <a:r>
              <a:rPr lang="en-US" sz="4000" dirty="0">
                <a:solidFill>
                  <a:schemeClr val="accent3">
                    <a:lumMod val="25000"/>
                  </a:schemeClr>
                </a:solidFill>
                <a:latin typeface="Abadi" panose="020B0604020104020204" pitchFamily="34" charset="0"/>
              </a:rPr>
              <a:t> Payload vs. Launch Outcome scatter plot for all sites </a:t>
            </a:r>
            <a:r>
              <a:rPr lang="en-US" dirty="0">
                <a:solidFill>
                  <a:srgbClr val="0B49CB"/>
                </a:solidFill>
                <a:latin typeface="Abadi"/>
              </a:rPr>
              <a:t>&gt;</a:t>
            </a:r>
          </a:p>
        </p:txBody>
      </p:sp>
      <p:pic>
        <p:nvPicPr>
          <p:cNvPr id="7" name="Picture 6">
            <a:extLst>
              <a:ext uri="{FF2B5EF4-FFF2-40B4-BE49-F238E27FC236}">
                <a16:creationId xmlns:a16="http://schemas.microsoft.com/office/drawing/2014/main" id="{5412189B-D564-AF26-1E8C-18D7C35426CC}"/>
              </a:ext>
            </a:extLst>
          </p:cNvPr>
          <p:cNvPicPr>
            <a:picLocks noChangeAspect="1"/>
          </p:cNvPicPr>
          <p:nvPr/>
        </p:nvPicPr>
        <p:blipFill rotWithShape="1">
          <a:blip r:embed="rId3"/>
          <a:srcRect t="5107"/>
          <a:stretch/>
        </p:blipFill>
        <p:spPr>
          <a:xfrm>
            <a:off x="884914" y="1459323"/>
            <a:ext cx="9369499" cy="393935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249382" y="1365662"/>
            <a:ext cx="11649693" cy="5061549"/>
          </a:xfrm>
          <a:prstGeom prst="rect">
            <a:avLst/>
          </a:prstGeom>
        </p:spPr>
        <p:txBody>
          <a:bodyPr vert="horz" lIns="91440" tIns="45720" rIns="91440" bIns="45720" rtlCol="0" anchor="t">
            <a:normAutofit/>
          </a:bodyPr>
          <a:lstStyle/>
          <a:p>
            <a:pPr marL="0" indent="0" algn="ctr">
              <a:lnSpc>
                <a:spcPct val="100000"/>
              </a:lnSpc>
              <a:spcBef>
                <a:spcPts val="1400"/>
              </a:spcBef>
              <a:buNone/>
            </a:pPr>
            <a:r>
              <a:rPr lang="en-US" sz="2200" dirty="0">
                <a:solidFill>
                  <a:schemeClr val="accent3">
                    <a:lumMod val="25000"/>
                  </a:schemeClr>
                </a:solidFill>
                <a:latin typeface="Abadi"/>
              </a:rPr>
              <a:t>The bar chart of model accuracy for all built classification models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The model that has the highest classification accuracy is </a:t>
            </a:r>
            <a:r>
              <a:rPr lang="en-US" sz="1800" b="1" dirty="0">
                <a:solidFill>
                  <a:schemeClr val="accent3">
                    <a:lumMod val="25000"/>
                  </a:schemeClr>
                </a:solidFill>
                <a:latin typeface="Abadi" panose="020B0604020104020204" pitchFamily="34" charset="0"/>
              </a:rPr>
              <a:t>Decision Tree Classification Model </a:t>
            </a:r>
            <a:r>
              <a:rPr lang="en-US" sz="1800" dirty="0">
                <a:solidFill>
                  <a:schemeClr val="accent3">
                    <a:lumMod val="25000"/>
                  </a:schemeClr>
                </a:solidFill>
                <a:latin typeface="Abadi" panose="020B0604020104020204" pitchFamily="34" charset="0"/>
              </a:rPr>
              <a:t>(accuracy 0.873), with the </a:t>
            </a:r>
            <a:r>
              <a:rPr kumimoji="0" lang="en-US" altLang="en-US" sz="1600" i="0" u="none" strike="noStrike" cap="none" normalizeH="0" baseline="0" dirty="0">
                <a:ln>
                  <a:noFill/>
                </a:ln>
                <a:solidFill>
                  <a:schemeClr val="tx1"/>
                </a:solidFill>
                <a:effectLst/>
                <a:latin typeface="Abadi" panose="020B0604020104020204" pitchFamily="34" charset="0"/>
              </a:rPr>
              <a:t>best parameters is {'criterion': '</a:t>
            </a:r>
            <a:r>
              <a:rPr kumimoji="0" lang="en-US" altLang="en-US" sz="1600" i="0" u="none" strike="noStrike" cap="none" normalizeH="0" baseline="0" dirty="0" err="1">
                <a:ln>
                  <a:noFill/>
                </a:ln>
                <a:solidFill>
                  <a:schemeClr val="tx1"/>
                </a:solidFill>
                <a:effectLst/>
                <a:latin typeface="Abadi" panose="020B0604020104020204" pitchFamily="34" charset="0"/>
              </a:rPr>
              <a:t>gini</a:t>
            </a:r>
            <a:r>
              <a:rPr kumimoji="0" lang="en-US" altLang="en-US" sz="1600" i="0" u="none" strike="noStrike" cap="none" normalizeH="0" baseline="0" dirty="0">
                <a:ln>
                  <a:noFill/>
                </a:ln>
                <a:solidFill>
                  <a:schemeClr val="tx1"/>
                </a:solidFill>
                <a:effectLst/>
                <a:latin typeface="Abadi" panose="020B0604020104020204" pitchFamily="34" charset="0"/>
              </a:rPr>
              <a:t>', '</a:t>
            </a:r>
            <a:r>
              <a:rPr kumimoji="0" lang="en-US" altLang="en-US" sz="1600" i="0" u="none" strike="noStrike" cap="none" normalizeH="0" baseline="0" dirty="0" err="1">
                <a:ln>
                  <a:noFill/>
                </a:ln>
                <a:solidFill>
                  <a:schemeClr val="tx1"/>
                </a:solidFill>
                <a:effectLst/>
                <a:latin typeface="Abadi" panose="020B0604020104020204" pitchFamily="34" charset="0"/>
              </a:rPr>
              <a:t>max_depth</a:t>
            </a:r>
            <a:r>
              <a:rPr kumimoji="0" lang="en-US" altLang="en-US" sz="1600" i="0" u="none" strike="noStrike" cap="none" normalizeH="0" baseline="0" dirty="0">
                <a:ln>
                  <a:noFill/>
                </a:ln>
                <a:solidFill>
                  <a:schemeClr val="tx1"/>
                </a:solidFill>
                <a:effectLst/>
                <a:latin typeface="Abadi" panose="020B0604020104020204" pitchFamily="34" charset="0"/>
              </a:rPr>
              <a:t>': 6, '</a:t>
            </a:r>
            <a:r>
              <a:rPr kumimoji="0" lang="en-US" altLang="en-US" sz="1600" i="0" u="none" strike="noStrike" cap="none" normalizeH="0" baseline="0" dirty="0" err="1">
                <a:ln>
                  <a:noFill/>
                </a:ln>
                <a:solidFill>
                  <a:schemeClr val="tx1"/>
                </a:solidFill>
                <a:effectLst/>
                <a:latin typeface="Abadi" panose="020B0604020104020204" pitchFamily="34" charset="0"/>
              </a:rPr>
              <a:t>max_features</a:t>
            </a:r>
            <a:r>
              <a:rPr kumimoji="0" lang="en-US" altLang="en-US" sz="1600" i="0" u="none" strike="noStrike" cap="none" normalizeH="0" baseline="0" dirty="0">
                <a:ln>
                  <a:noFill/>
                </a:ln>
                <a:solidFill>
                  <a:schemeClr val="tx1"/>
                </a:solidFill>
                <a:effectLst/>
                <a:latin typeface="Abadi" panose="020B0604020104020204" pitchFamily="34" charset="0"/>
              </a:rPr>
              <a:t>': 'sqrt', '</a:t>
            </a:r>
            <a:r>
              <a:rPr kumimoji="0" lang="en-US" altLang="en-US" sz="1600" i="0" u="none" strike="noStrike" cap="none" normalizeH="0" baseline="0" dirty="0" err="1">
                <a:ln>
                  <a:noFill/>
                </a:ln>
                <a:solidFill>
                  <a:schemeClr val="tx1"/>
                </a:solidFill>
                <a:effectLst/>
                <a:latin typeface="Abadi" panose="020B0604020104020204" pitchFamily="34" charset="0"/>
              </a:rPr>
              <a:t>min_samples_leaf</a:t>
            </a:r>
            <a:r>
              <a:rPr kumimoji="0" lang="en-US" altLang="en-US" sz="1600" i="0" u="none" strike="noStrike" cap="none" normalizeH="0" baseline="0" dirty="0">
                <a:ln>
                  <a:noFill/>
                </a:ln>
                <a:solidFill>
                  <a:schemeClr val="tx1"/>
                </a:solidFill>
                <a:effectLst/>
                <a:latin typeface="Abadi" panose="020B0604020104020204" pitchFamily="34" charset="0"/>
              </a:rPr>
              <a:t>': 2, '</a:t>
            </a:r>
            <a:r>
              <a:rPr kumimoji="0" lang="en-US" altLang="en-US" sz="1600" i="0" u="none" strike="noStrike" cap="none" normalizeH="0" baseline="0" dirty="0" err="1">
                <a:ln>
                  <a:noFill/>
                </a:ln>
                <a:solidFill>
                  <a:schemeClr val="tx1"/>
                </a:solidFill>
                <a:effectLst/>
                <a:latin typeface="Abadi" panose="020B0604020104020204" pitchFamily="34" charset="0"/>
              </a:rPr>
              <a:t>min_samples_split</a:t>
            </a:r>
            <a:r>
              <a:rPr kumimoji="0" lang="en-US" altLang="en-US" sz="1600" i="0" u="none" strike="noStrike" cap="none" normalizeH="0" baseline="0" dirty="0">
                <a:ln>
                  <a:noFill/>
                </a:ln>
                <a:solidFill>
                  <a:schemeClr val="tx1"/>
                </a:solidFill>
                <a:effectLst/>
                <a:latin typeface="Abadi" panose="020B0604020104020204" pitchFamily="34" charset="0"/>
              </a:rPr>
              <a:t>': 5, 'splitter': 'random'}</a:t>
            </a:r>
            <a:endParaRPr lang="en-US" sz="18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026" name="Picture 2">
            <a:extLst>
              <a:ext uri="{FF2B5EF4-FFF2-40B4-BE49-F238E27FC236}">
                <a16:creationId xmlns:a16="http://schemas.microsoft.com/office/drawing/2014/main" id="{580333FB-38CD-3570-F3B8-1F3F1B9763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0918" y="1755217"/>
            <a:ext cx="5890163" cy="3641835"/>
          </a:xfrm>
          <a:prstGeom prst="rect">
            <a:avLst/>
          </a:prstGeom>
          <a:noFill/>
          <a:extLst>
            <a:ext uri="{909E8E84-426E-40DD-AFC4-6F175D3DCCD1}">
              <a14:hiddenFill xmlns:a14="http://schemas.microsoft.com/office/drawing/2010/main">
                <a:solidFill>
                  <a:srgbClr val="FFFFFF"/>
                </a:solidFill>
              </a14:hiddenFill>
            </a:ext>
          </a:extLst>
        </p:spPr>
      </p:pic>
      <p:sp>
        <p:nvSpPr>
          <p:cNvPr id="2" name="Star: 5 Points 1">
            <a:extLst>
              <a:ext uri="{FF2B5EF4-FFF2-40B4-BE49-F238E27FC236}">
                <a16:creationId xmlns:a16="http://schemas.microsoft.com/office/drawing/2014/main" id="{FCF013F0-77E8-7F99-4CC8-A42E4D8BCFA4}"/>
              </a:ext>
            </a:extLst>
          </p:cNvPr>
          <p:cNvSpPr/>
          <p:nvPr/>
        </p:nvSpPr>
        <p:spPr>
          <a:xfrm>
            <a:off x="6709559" y="2505692"/>
            <a:ext cx="498764" cy="43938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5238010"/>
            <a:ext cx="9477960" cy="869476"/>
          </a:xfrm>
          <a:prstGeom prst="rect">
            <a:avLst/>
          </a:prstGeom>
        </p:spPr>
        <p:txBody>
          <a:bodyPr>
            <a:normAutofit/>
          </a:bodyPr>
          <a:lstStyle/>
          <a:p>
            <a:pPr>
              <a:lnSpc>
                <a:spcPct val="100000"/>
              </a:lnSpc>
              <a:spcBef>
                <a:spcPts val="1400"/>
              </a:spcBef>
            </a:pPr>
            <a:r>
              <a:rPr lang="en-US" sz="2000" b="0" i="0" dirty="0">
                <a:effectLst/>
                <a:latin typeface="-apple-system"/>
              </a:rPr>
              <a:t>Examining the confusion matrix, we see that Decision Tree can distinguish between the different classes. However we can see that the major problem is false positives.</a:t>
            </a:r>
            <a:endParaRPr lang="en-US"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C4FD2593-FDEB-9AFD-1A58-F1A74CDB69B1}"/>
              </a:ext>
            </a:extLst>
          </p:cNvPr>
          <p:cNvPicPr>
            <a:picLocks noChangeAspect="1"/>
          </p:cNvPicPr>
          <p:nvPr/>
        </p:nvPicPr>
        <p:blipFill>
          <a:blip r:embed="rId3"/>
          <a:stretch>
            <a:fillRect/>
          </a:stretch>
        </p:blipFill>
        <p:spPr>
          <a:xfrm>
            <a:off x="3244881" y="1372412"/>
            <a:ext cx="4528219" cy="366017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flight amount of the launch site can give an effect to its success rate. The larger the flight amount, the greater success rate can be generated. </a:t>
            </a:r>
          </a:p>
          <a:p>
            <a:pPr>
              <a:lnSpc>
                <a:spcPct val="100000"/>
              </a:lnSpc>
              <a:spcBef>
                <a:spcPts val="1400"/>
              </a:spcBef>
            </a:pPr>
            <a:r>
              <a:rPr lang="en-US" sz="2200" dirty="0">
                <a:solidFill>
                  <a:schemeClr val="accent3">
                    <a:lumMod val="25000"/>
                  </a:schemeClr>
                </a:solidFill>
                <a:latin typeface="Abadi" panose="020B0604020104020204" pitchFamily="34" charset="0"/>
              </a:rPr>
              <a:t>Starting from 2013 until 2020, the launch success rate keep increasing. </a:t>
            </a:r>
          </a:p>
          <a:p>
            <a:pPr>
              <a:lnSpc>
                <a:spcPct val="100000"/>
              </a:lnSpc>
              <a:spcBef>
                <a:spcPts val="1400"/>
              </a:spcBef>
            </a:pPr>
            <a:r>
              <a:rPr lang="en-US" sz="2200" dirty="0">
                <a:solidFill>
                  <a:schemeClr val="accent3">
                    <a:lumMod val="25000"/>
                  </a:schemeClr>
                </a:solidFill>
                <a:latin typeface="Abadi" panose="020B0604020104020204" pitchFamily="34" charset="0"/>
              </a:rPr>
              <a:t>The most success rate orbits are ES-L1, GEO, HEO, SSO, and VLEO.</a:t>
            </a:r>
          </a:p>
          <a:p>
            <a:pPr>
              <a:lnSpc>
                <a:spcPct val="100000"/>
              </a:lnSpc>
              <a:spcBef>
                <a:spcPts val="1400"/>
              </a:spcBef>
            </a:pPr>
            <a:r>
              <a:rPr lang="en-US" sz="2200" dirty="0">
                <a:solidFill>
                  <a:schemeClr val="accent3">
                    <a:lumMod val="25000"/>
                  </a:schemeClr>
                </a:solidFill>
                <a:latin typeface="Abadi"/>
              </a:rPr>
              <a:t>Launch site with highest launch success ratio is KSC LC-39A</a:t>
            </a:r>
          </a:p>
          <a:p>
            <a:pPr>
              <a:lnSpc>
                <a:spcPct val="100000"/>
              </a:lnSpc>
              <a:spcBef>
                <a:spcPts val="1400"/>
              </a:spcBef>
            </a:pPr>
            <a:r>
              <a:rPr lang="en-US" sz="2200" dirty="0">
                <a:solidFill>
                  <a:schemeClr val="accent3">
                    <a:lumMod val="25000"/>
                  </a:schemeClr>
                </a:solidFill>
                <a:latin typeface="Abadi"/>
              </a:rPr>
              <a:t>For this SpaceX case, the best machine learning algorithm model is Decision Tree Classifier</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For complete data and understanding, please kindly check my </a:t>
            </a: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1600" dirty="0" err="1">
                <a:hlinkClick r:id="rId4"/>
              </a:rPr>
              <a:t>mirraafifah</a:t>
            </a:r>
            <a:r>
              <a:rPr lang="en-US" sz="1600" dirty="0">
                <a:hlinkClick r:id="rId4"/>
              </a:rPr>
              <a:t>/SpaceX-Falcon9: SpaceX Falcon 9 rocket launches - This project will determine if the first stage will land also determine the cost of a launch. (github.com)</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1080616" y="1377691"/>
            <a:ext cx="10776104" cy="50495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70000"/>
              </a:lnSpc>
              <a:spcBef>
                <a:spcPts val="1400"/>
              </a:spcBef>
            </a:pPr>
            <a:r>
              <a:rPr lang="en-US" sz="2000" b="1" dirty="0">
                <a:solidFill>
                  <a:schemeClr val="accent3">
                    <a:lumMod val="25000"/>
                  </a:schemeClr>
                </a:solidFill>
                <a:latin typeface="Abadi" panose="020B0604020104020204" pitchFamily="34" charset="0"/>
              </a:rPr>
              <a:t>Problems you want to find answers</a:t>
            </a:r>
          </a:p>
          <a:p>
            <a:pPr lvl="1">
              <a:lnSpc>
                <a:spcPct val="170000"/>
              </a:lnSpc>
              <a:spcBef>
                <a:spcPts val="1400"/>
              </a:spcBef>
            </a:pPr>
            <a:r>
              <a:rPr lang="en-US" sz="2000" dirty="0">
                <a:solidFill>
                  <a:srgbClr val="333333"/>
                </a:solidFill>
                <a:latin typeface="OpenSans"/>
              </a:rPr>
              <a:t>D</a:t>
            </a:r>
            <a:r>
              <a:rPr lang="en-US" sz="2000" b="0" i="0" dirty="0">
                <a:solidFill>
                  <a:srgbClr val="333333"/>
                </a:solidFill>
                <a:effectLst/>
                <a:latin typeface="OpenSans"/>
              </a:rPr>
              <a:t>etermine the price of each launch. </a:t>
            </a:r>
          </a:p>
          <a:p>
            <a:pPr lvl="1">
              <a:lnSpc>
                <a:spcPct val="170000"/>
              </a:lnSpc>
              <a:spcBef>
                <a:spcPts val="1400"/>
              </a:spcBef>
            </a:pPr>
            <a:r>
              <a:rPr lang="en-US" sz="2000" dirty="0">
                <a:solidFill>
                  <a:srgbClr val="333333"/>
                </a:solidFill>
                <a:latin typeface="OpenSans"/>
              </a:rPr>
              <a:t>D</a:t>
            </a:r>
            <a:r>
              <a:rPr lang="en-US" sz="2000" b="0" i="0" dirty="0">
                <a:solidFill>
                  <a:srgbClr val="333333"/>
                </a:solidFill>
                <a:effectLst/>
                <a:latin typeface="OpenSans"/>
              </a:rPr>
              <a:t>etermine if SpaceX will reuse the first stage by training a machine learning model and use public information.</a:t>
            </a:r>
          </a:p>
          <a:p>
            <a:pPr lvl="1">
              <a:lnSpc>
                <a:spcPct val="170000"/>
              </a:lnSpc>
              <a:spcBef>
                <a:spcPts val="1400"/>
              </a:spcBef>
            </a:pPr>
            <a:r>
              <a:rPr lang="en-US" sz="2000" dirty="0">
                <a:solidFill>
                  <a:srgbClr val="333333"/>
                </a:solidFill>
                <a:latin typeface="Source Sans Pro" panose="020B0503030403020204" pitchFamily="34" charset="0"/>
              </a:rPr>
              <a:t>D</a:t>
            </a:r>
            <a:r>
              <a:rPr lang="en-US" sz="2000" b="0" i="0" dirty="0">
                <a:solidFill>
                  <a:srgbClr val="333333"/>
                </a:solidFill>
                <a:effectLst/>
                <a:latin typeface="Source Sans Pro" panose="020B0503030403020204" pitchFamily="34" charset="0"/>
              </a:rPr>
              <a:t>etermine the cost of a launch by predicting if the Falcon 9 first stage will land successfully</a:t>
            </a:r>
            <a:endParaRPr lang="en-US" sz="2000" b="0" i="0" dirty="0">
              <a:solidFill>
                <a:srgbClr val="333333"/>
              </a:solidFill>
              <a:effectLst/>
              <a:latin typeface="OpenSans"/>
            </a:endParaRPr>
          </a:p>
          <a:p>
            <a:pPr marL="0" indent="0">
              <a:lnSpc>
                <a:spcPct val="170000"/>
              </a:lnSpc>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242478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through SpaceX API and Wikipedia Web scraping</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The categorical features was processed by One-hot-encoding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Some models were trained, the parameters were tuned, and the last, we evaluated the optimum classification model. </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graphicFrame>
        <p:nvGraphicFramePr>
          <p:cNvPr id="2" name="Content Placeholder 1">
            <a:extLst>
              <a:ext uri="{FF2B5EF4-FFF2-40B4-BE49-F238E27FC236}">
                <a16:creationId xmlns:a16="http://schemas.microsoft.com/office/drawing/2014/main" id="{A1E8A61B-5A3E-9C7F-DD29-9A5392122C35}"/>
              </a:ext>
            </a:extLst>
          </p:cNvPr>
          <p:cNvGraphicFramePr>
            <a:graphicFrameLocks noGrp="1"/>
          </p:cNvGraphicFramePr>
          <p:nvPr>
            <p:ph idx="4294967295"/>
            <p:extLst>
              <p:ext uri="{D42A27DB-BD31-4B8C-83A1-F6EECF244321}">
                <p14:modId xmlns:p14="http://schemas.microsoft.com/office/powerpoint/2010/main" val="1587293633"/>
              </p:ext>
            </p:extLst>
          </p:nvPr>
        </p:nvGraphicFramePr>
        <p:xfrm>
          <a:off x="770011"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4" name="TextBox 3">
            <a:extLst>
              <a:ext uri="{FF2B5EF4-FFF2-40B4-BE49-F238E27FC236}">
                <a16:creationId xmlns:a16="http://schemas.microsoft.com/office/drawing/2014/main" id="{7D27D0AB-FE03-1C51-065F-291ECE5E54A0}"/>
              </a:ext>
            </a:extLst>
          </p:cNvPr>
          <p:cNvSpPr txBox="1"/>
          <p:nvPr/>
        </p:nvSpPr>
        <p:spPr>
          <a:xfrm>
            <a:off x="690880" y="1283913"/>
            <a:ext cx="9428480" cy="401777"/>
          </a:xfrm>
          <a:prstGeom prst="rect">
            <a:avLst/>
          </a:prstGeom>
          <a:noFill/>
        </p:spPr>
        <p:txBody>
          <a:bodyPr wrap="square">
            <a:spAutoFit/>
          </a:bodyPr>
          <a:lstStyle/>
          <a:p>
            <a:pPr lvl="1">
              <a:lnSpc>
                <a:spcPct val="120000"/>
              </a:lnSpc>
              <a:spcBef>
                <a:spcPts val="1400"/>
              </a:spcBef>
            </a:pPr>
            <a:r>
              <a:rPr lang="en-US" sz="1800" dirty="0">
                <a:solidFill>
                  <a:schemeClr val="bg2">
                    <a:lumMod val="50000"/>
                  </a:schemeClr>
                </a:solidFill>
                <a:latin typeface="Abadi"/>
              </a:rPr>
              <a:t>Data was collected through 2 methods, that is SpaceX API and Wikipedia Web scraping</a:t>
            </a: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162559" y="5394959"/>
            <a:ext cx="11541761" cy="1240097"/>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1700" dirty="0">
                <a:solidFill>
                  <a:schemeClr val="accent3">
                    <a:lumMod val="25000"/>
                  </a:schemeClr>
                </a:solidFill>
                <a:latin typeface="Abadi" panose="020B0604020104020204" pitchFamily="34" charset="0"/>
              </a:rPr>
              <a:t>GitHub URL : </a:t>
            </a:r>
            <a:r>
              <a:rPr lang="en-US" sz="1700" dirty="0">
                <a:solidFill>
                  <a:schemeClr val="accent3">
                    <a:lumMod val="25000"/>
                  </a:schemeClr>
                </a:solidFill>
                <a:latin typeface="Abadi" panose="020B0604020104020204" pitchFamily="34" charset="0"/>
                <a:hlinkClick r:id="rId3"/>
              </a:rPr>
              <a:t>https://github.com/mirraafifah/SpaceX-Falcon9/blob/5995973292ded3e06acda61dff23068b2ea17721/spacex-data-collection-api.ipynb</a:t>
            </a:r>
            <a:endParaRPr lang="en-US" sz="1700"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222FDE6A-4F30-E8E7-7410-B8795CA9F018}"/>
              </a:ext>
            </a:extLst>
          </p:cNvPr>
          <p:cNvGraphicFramePr/>
          <p:nvPr>
            <p:extLst>
              <p:ext uri="{D42A27DB-BD31-4B8C-83A1-F6EECF244321}">
                <p14:modId xmlns:p14="http://schemas.microsoft.com/office/powerpoint/2010/main" val="3857372166"/>
              </p:ext>
            </p:extLst>
          </p:nvPr>
        </p:nvGraphicFramePr>
        <p:xfrm>
          <a:off x="770011" y="1352609"/>
          <a:ext cx="3931920" cy="44297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a:extLst>
              <a:ext uri="{FF2B5EF4-FFF2-40B4-BE49-F238E27FC236}">
                <a16:creationId xmlns:a16="http://schemas.microsoft.com/office/drawing/2014/main" id="{A2E2C7F7-EC9B-D5FE-2345-14AC0E78A1AB}"/>
              </a:ext>
            </a:extLst>
          </p:cNvPr>
          <p:cNvPicPr>
            <a:picLocks noChangeAspect="1"/>
          </p:cNvPicPr>
          <p:nvPr/>
        </p:nvPicPr>
        <p:blipFill rotWithShape="1">
          <a:blip r:embed="rId9"/>
          <a:srcRect l="9678" t="22393" r="30422"/>
          <a:stretch/>
        </p:blipFill>
        <p:spPr>
          <a:xfrm>
            <a:off x="4389120" y="1352609"/>
            <a:ext cx="3342640" cy="1291517"/>
          </a:xfrm>
          <a:prstGeom prst="rect">
            <a:avLst/>
          </a:prstGeom>
        </p:spPr>
      </p:pic>
      <p:pic>
        <p:nvPicPr>
          <p:cNvPr id="9" name="Picture 8">
            <a:extLst>
              <a:ext uri="{FF2B5EF4-FFF2-40B4-BE49-F238E27FC236}">
                <a16:creationId xmlns:a16="http://schemas.microsoft.com/office/drawing/2014/main" id="{53F4E114-28D6-325B-6CD9-26232DE74F21}"/>
              </a:ext>
            </a:extLst>
          </p:cNvPr>
          <p:cNvPicPr>
            <a:picLocks noChangeAspect="1"/>
          </p:cNvPicPr>
          <p:nvPr/>
        </p:nvPicPr>
        <p:blipFill rotWithShape="1">
          <a:blip r:embed="rId10"/>
          <a:srcRect l="10002" t="65801"/>
          <a:stretch/>
        </p:blipFill>
        <p:spPr>
          <a:xfrm>
            <a:off x="4701931" y="3833771"/>
            <a:ext cx="5091693" cy="809109"/>
          </a:xfrm>
          <a:prstGeom prst="rect">
            <a:avLst/>
          </a:prstGeom>
        </p:spPr>
      </p:pic>
      <p:pic>
        <p:nvPicPr>
          <p:cNvPr id="10" name="Picture 9">
            <a:extLst>
              <a:ext uri="{FF2B5EF4-FFF2-40B4-BE49-F238E27FC236}">
                <a16:creationId xmlns:a16="http://schemas.microsoft.com/office/drawing/2014/main" id="{BA2EAC43-0144-C064-A75F-4721D3C9B9A7}"/>
              </a:ext>
            </a:extLst>
          </p:cNvPr>
          <p:cNvPicPr>
            <a:picLocks noChangeAspect="1"/>
          </p:cNvPicPr>
          <p:nvPr/>
        </p:nvPicPr>
        <p:blipFill rotWithShape="1">
          <a:blip r:embed="rId10"/>
          <a:srcRect l="10002" t="6379" b="67384"/>
          <a:stretch/>
        </p:blipFill>
        <p:spPr>
          <a:xfrm>
            <a:off x="4608343" y="2806880"/>
            <a:ext cx="5091693" cy="620730"/>
          </a:xfrm>
          <a:prstGeom prst="rect">
            <a:avLst/>
          </a:prstGeom>
        </p:spPr>
      </p:pic>
      <p:pic>
        <p:nvPicPr>
          <p:cNvPr id="12" name="Picture 11">
            <a:extLst>
              <a:ext uri="{FF2B5EF4-FFF2-40B4-BE49-F238E27FC236}">
                <a16:creationId xmlns:a16="http://schemas.microsoft.com/office/drawing/2014/main" id="{78F23689-F20A-8E58-F40B-24811EF387EC}"/>
              </a:ext>
            </a:extLst>
          </p:cNvPr>
          <p:cNvPicPr>
            <a:picLocks noChangeAspect="1"/>
          </p:cNvPicPr>
          <p:nvPr/>
        </p:nvPicPr>
        <p:blipFill rotWithShape="1">
          <a:blip r:embed="rId11"/>
          <a:srcRect l="5792" t="43799"/>
          <a:stretch/>
        </p:blipFill>
        <p:spPr>
          <a:xfrm>
            <a:off x="4809283" y="5120778"/>
            <a:ext cx="4984341" cy="696950"/>
          </a:xfrm>
          <a:prstGeom prst="rect">
            <a:avLst/>
          </a:prstGeom>
        </p:spPr>
      </p:pic>
      <p:pic>
        <p:nvPicPr>
          <p:cNvPr id="14" name="Picture 13">
            <a:extLst>
              <a:ext uri="{FF2B5EF4-FFF2-40B4-BE49-F238E27FC236}">
                <a16:creationId xmlns:a16="http://schemas.microsoft.com/office/drawing/2014/main" id="{B9674EC3-C2A7-8A51-6A5C-2C867D96CA17}"/>
              </a:ext>
            </a:extLst>
          </p:cNvPr>
          <p:cNvPicPr>
            <a:picLocks noChangeAspect="1"/>
          </p:cNvPicPr>
          <p:nvPr/>
        </p:nvPicPr>
        <p:blipFill>
          <a:blip r:embed="rId12"/>
          <a:stretch>
            <a:fillRect/>
          </a:stretch>
        </p:blipFill>
        <p:spPr>
          <a:xfrm>
            <a:off x="4876200" y="4694812"/>
            <a:ext cx="2776431" cy="454819"/>
          </a:xfrm>
          <a:prstGeom prst="rect">
            <a:avLst/>
          </a:prstGeom>
        </p:spPr>
      </p:pic>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1713</TotalTime>
  <Words>2565</Words>
  <Application>Microsoft Office PowerPoint</Application>
  <PresentationFormat>Widescreen</PresentationFormat>
  <Paragraphs>404</Paragraphs>
  <Slides>50</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50</vt:i4>
      </vt:variant>
    </vt:vector>
  </HeadingPairs>
  <TitlesOfParts>
    <vt:vector size="60" baseType="lpstr">
      <vt:lpstr>Abadi</vt:lpstr>
      <vt:lpstr>-apple-system</vt:lpstr>
      <vt:lpstr>Arial</vt:lpstr>
      <vt:lpstr>Calibri</vt:lpstr>
      <vt:lpstr>Helvetica Neue</vt:lpstr>
      <vt:lpstr>IBM Plex Mono SemiBold</vt:lpstr>
      <vt:lpstr>OpenSans</vt:lpstr>
      <vt:lpstr>Source Sans Pro</vt:lpstr>
      <vt:lpstr>var(--jp-code-font-family)</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Mirra Afifah</cp:lastModifiedBy>
  <cp:revision>208</cp:revision>
  <dcterms:created xsi:type="dcterms:W3CDTF">2021-04-29T18:58:34Z</dcterms:created>
  <dcterms:modified xsi:type="dcterms:W3CDTF">2024-01-23T11:17:37Z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